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1"/>
  </p:sldMasterIdLst>
  <p:sldIdLst>
    <p:sldId id="256" r:id="rId2"/>
    <p:sldId id="257" r:id="rId3"/>
    <p:sldId id="258" r:id="rId4"/>
    <p:sldId id="259" r:id="rId5"/>
    <p:sldId id="260" r:id="rId6"/>
    <p:sldId id="263" r:id="rId7"/>
    <p:sldId id="264" r:id="rId8"/>
    <p:sldId id="265" r:id="rId9"/>
    <p:sldId id="266" r:id="rId10"/>
    <p:sldId id="267" r:id="rId11"/>
    <p:sldId id="268" r:id="rId12"/>
    <p:sldId id="270" r:id="rId13"/>
    <p:sldId id="271" r:id="rId14"/>
    <p:sldId id="272" r:id="rId15"/>
    <p:sldId id="273" r:id="rId16"/>
    <p:sldId id="274" r:id="rId17"/>
    <p:sldId id="281" r:id="rId18"/>
    <p:sldId id="282" r:id="rId19"/>
    <p:sldId id="283" r:id="rId20"/>
    <p:sldId id="276" r:id="rId21"/>
    <p:sldId id="277" r:id="rId22"/>
    <p:sldId id="278" r:id="rId23"/>
    <p:sldId id="2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1832ED-C7D5-4702-8F96-972ED918F7B5}" v="27" dt="2023-07-26T18:08:29.5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p:cViewPr varScale="1">
        <p:scale>
          <a:sx n="63" d="100"/>
          <a:sy n="63" d="100"/>
        </p:scale>
        <p:origin x="82" y="6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oja vekaria" userId="6df468c54be9ae34" providerId="LiveId" clId="{D41832ED-C7D5-4702-8F96-972ED918F7B5}"/>
    <pc:docChg chg="undo custSel addSld delSld modSld">
      <pc:chgData name="pooja vekaria" userId="6df468c54be9ae34" providerId="LiveId" clId="{D41832ED-C7D5-4702-8F96-972ED918F7B5}" dt="2023-07-26T18:09:42.420" v="1696" actId="2696"/>
      <pc:docMkLst>
        <pc:docMk/>
      </pc:docMkLst>
      <pc:sldChg chg="modSp mod">
        <pc:chgData name="pooja vekaria" userId="6df468c54be9ae34" providerId="LiveId" clId="{D41832ED-C7D5-4702-8F96-972ED918F7B5}" dt="2023-07-26T17:09:20.315" v="1608" actId="20577"/>
        <pc:sldMkLst>
          <pc:docMk/>
          <pc:sldMk cId="2256038206" sldId="257"/>
        </pc:sldMkLst>
        <pc:spChg chg="mod">
          <ac:chgData name="pooja vekaria" userId="6df468c54be9ae34" providerId="LiveId" clId="{D41832ED-C7D5-4702-8F96-972ED918F7B5}" dt="2023-07-26T17:09:20.315" v="1608" actId="20577"/>
          <ac:spMkLst>
            <pc:docMk/>
            <pc:sldMk cId="2256038206" sldId="257"/>
            <ac:spMk id="2" creationId="{B31994DB-D4F8-BCA9-96D5-CE03FF347309}"/>
          </ac:spMkLst>
        </pc:spChg>
      </pc:sldChg>
      <pc:sldChg chg="modSp mod">
        <pc:chgData name="pooja vekaria" userId="6df468c54be9ae34" providerId="LiveId" clId="{D41832ED-C7D5-4702-8F96-972ED918F7B5}" dt="2023-07-26T17:09:24.605" v="1612" actId="20577"/>
        <pc:sldMkLst>
          <pc:docMk/>
          <pc:sldMk cId="2113388473" sldId="258"/>
        </pc:sldMkLst>
        <pc:spChg chg="mod">
          <ac:chgData name="pooja vekaria" userId="6df468c54be9ae34" providerId="LiveId" clId="{D41832ED-C7D5-4702-8F96-972ED918F7B5}" dt="2023-07-26T17:09:24.605" v="1612" actId="20577"/>
          <ac:spMkLst>
            <pc:docMk/>
            <pc:sldMk cId="2113388473" sldId="258"/>
            <ac:spMk id="2" creationId="{B31994DB-D4F8-BCA9-96D5-CE03FF347309}"/>
          </ac:spMkLst>
        </pc:spChg>
      </pc:sldChg>
      <pc:sldChg chg="modSp mod">
        <pc:chgData name="pooja vekaria" userId="6df468c54be9ae34" providerId="LiveId" clId="{D41832ED-C7D5-4702-8F96-972ED918F7B5}" dt="2023-07-26T17:09:29.645" v="1614" actId="20577"/>
        <pc:sldMkLst>
          <pc:docMk/>
          <pc:sldMk cId="3793393478" sldId="259"/>
        </pc:sldMkLst>
        <pc:spChg chg="mod">
          <ac:chgData name="pooja vekaria" userId="6df468c54be9ae34" providerId="LiveId" clId="{D41832ED-C7D5-4702-8F96-972ED918F7B5}" dt="2023-07-26T17:09:29.645" v="1614" actId="20577"/>
          <ac:spMkLst>
            <pc:docMk/>
            <pc:sldMk cId="3793393478" sldId="259"/>
            <ac:spMk id="2" creationId="{B31994DB-D4F8-BCA9-96D5-CE03FF347309}"/>
          </ac:spMkLst>
        </pc:spChg>
      </pc:sldChg>
      <pc:sldChg chg="modSp mod">
        <pc:chgData name="pooja vekaria" userId="6df468c54be9ae34" providerId="LiveId" clId="{D41832ED-C7D5-4702-8F96-972ED918F7B5}" dt="2023-07-26T17:09:33.955" v="1616" actId="20577"/>
        <pc:sldMkLst>
          <pc:docMk/>
          <pc:sldMk cId="2477941119" sldId="260"/>
        </pc:sldMkLst>
        <pc:spChg chg="mod">
          <ac:chgData name="pooja vekaria" userId="6df468c54be9ae34" providerId="LiveId" clId="{D41832ED-C7D5-4702-8F96-972ED918F7B5}" dt="2023-07-26T17:09:33.955" v="1616" actId="20577"/>
          <ac:spMkLst>
            <pc:docMk/>
            <pc:sldMk cId="2477941119" sldId="260"/>
            <ac:spMk id="2" creationId="{B31994DB-D4F8-BCA9-96D5-CE03FF347309}"/>
          </ac:spMkLst>
        </pc:spChg>
      </pc:sldChg>
      <pc:sldChg chg="modSp mod">
        <pc:chgData name="pooja vekaria" userId="6df468c54be9ae34" providerId="LiveId" clId="{D41832ED-C7D5-4702-8F96-972ED918F7B5}" dt="2023-07-26T17:09:38.389" v="1618" actId="20577"/>
        <pc:sldMkLst>
          <pc:docMk/>
          <pc:sldMk cId="3360475383" sldId="263"/>
        </pc:sldMkLst>
        <pc:spChg chg="mod">
          <ac:chgData name="pooja vekaria" userId="6df468c54be9ae34" providerId="LiveId" clId="{D41832ED-C7D5-4702-8F96-972ED918F7B5}" dt="2023-07-26T17:09:38.389" v="1618" actId="20577"/>
          <ac:spMkLst>
            <pc:docMk/>
            <pc:sldMk cId="3360475383" sldId="263"/>
            <ac:spMk id="2" creationId="{B31994DB-D4F8-BCA9-96D5-CE03FF347309}"/>
          </ac:spMkLst>
        </pc:spChg>
      </pc:sldChg>
      <pc:sldChg chg="modSp mod">
        <pc:chgData name="pooja vekaria" userId="6df468c54be9ae34" providerId="LiveId" clId="{D41832ED-C7D5-4702-8F96-972ED918F7B5}" dt="2023-07-26T17:09:44.774" v="1620" actId="20577"/>
        <pc:sldMkLst>
          <pc:docMk/>
          <pc:sldMk cId="4259522091" sldId="264"/>
        </pc:sldMkLst>
        <pc:spChg chg="mod">
          <ac:chgData name="pooja vekaria" userId="6df468c54be9ae34" providerId="LiveId" clId="{D41832ED-C7D5-4702-8F96-972ED918F7B5}" dt="2023-07-26T17:09:44.774" v="1620" actId="20577"/>
          <ac:spMkLst>
            <pc:docMk/>
            <pc:sldMk cId="4259522091" sldId="264"/>
            <ac:spMk id="2" creationId="{B31994DB-D4F8-BCA9-96D5-CE03FF347309}"/>
          </ac:spMkLst>
        </pc:spChg>
      </pc:sldChg>
      <pc:sldChg chg="modSp mod">
        <pc:chgData name="pooja vekaria" userId="6df468c54be9ae34" providerId="LiveId" clId="{D41832ED-C7D5-4702-8F96-972ED918F7B5}" dt="2023-07-26T17:09:49.265" v="1622" actId="20577"/>
        <pc:sldMkLst>
          <pc:docMk/>
          <pc:sldMk cId="2427921667" sldId="265"/>
        </pc:sldMkLst>
        <pc:spChg chg="mod">
          <ac:chgData name="pooja vekaria" userId="6df468c54be9ae34" providerId="LiveId" clId="{D41832ED-C7D5-4702-8F96-972ED918F7B5}" dt="2023-07-26T17:09:49.265" v="1622" actId="20577"/>
          <ac:spMkLst>
            <pc:docMk/>
            <pc:sldMk cId="2427921667" sldId="265"/>
            <ac:spMk id="2" creationId="{B31994DB-D4F8-BCA9-96D5-CE03FF347309}"/>
          </ac:spMkLst>
        </pc:spChg>
      </pc:sldChg>
      <pc:sldChg chg="modSp mod">
        <pc:chgData name="pooja vekaria" userId="6df468c54be9ae34" providerId="LiveId" clId="{D41832ED-C7D5-4702-8F96-972ED918F7B5}" dt="2023-07-26T17:09:53.439" v="1624" actId="20577"/>
        <pc:sldMkLst>
          <pc:docMk/>
          <pc:sldMk cId="2883753388" sldId="266"/>
        </pc:sldMkLst>
        <pc:spChg chg="mod">
          <ac:chgData name="pooja vekaria" userId="6df468c54be9ae34" providerId="LiveId" clId="{D41832ED-C7D5-4702-8F96-972ED918F7B5}" dt="2023-07-26T17:09:53.439" v="1624" actId="20577"/>
          <ac:spMkLst>
            <pc:docMk/>
            <pc:sldMk cId="2883753388" sldId="266"/>
            <ac:spMk id="2" creationId="{B31994DB-D4F8-BCA9-96D5-CE03FF347309}"/>
          </ac:spMkLst>
        </pc:spChg>
      </pc:sldChg>
      <pc:sldChg chg="modSp mod">
        <pc:chgData name="pooja vekaria" userId="6df468c54be9ae34" providerId="LiveId" clId="{D41832ED-C7D5-4702-8F96-972ED918F7B5}" dt="2023-07-26T17:09:57.324" v="1626" actId="20577"/>
        <pc:sldMkLst>
          <pc:docMk/>
          <pc:sldMk cId="1644904308" sldId="267"/>
        </pc:sldMkLst>
        <pc:spChg chg="mod">
          <ac:chgData name="pooja vekaria" userId="6df468c54be9ae34" providerId="LiveId" clId="{D41832ED-C7D5-4702-8F96-972ED918F7B5}" dt="2023-07-26T17:09:57.324" v="1626" actId="20577"/>
          <ac:spMkLst>
            <pc:docMk/>
            <pc:sldMk cId="1644904308" sldId="267"/>
            <ac:spMk id="2" creationId="{B31994DB-D4F8-BCA9-96D5-CE03FF347309}"/>
          </ac:spMkLst>
        </pc:spChg>
      </pc:sldChg>
      <pc:sldChg chg="modSp mod">
        <pc:chgData name="pooja vekaria" userId="6df468c54be9ae34" providerId="LiveId" clId="{D41832ED-C7D5-4702-8F96-972ED918F7B5}" dt="2023-07-26T17:10:05.004" v="1629" actId="20577"/>
        <pc:sldMkLst>
          <pc:docMk/>
          <pc:sldMk cId="824781851" sldId="268"/>
        </pc:sldMkLst>
        <pc:spChg chg="mod">
          <ac:chgData name="pooja vekaria" userId="6df468c54be9ae34" providerId="LiveId" clId="{D41832ED-C7D5-4702-8F96-972ED918F7B5}" dt="2023-07-26T17:10:05.004" v="1629" actId="20577"/>
          <ac:spMkLst>
            <pc:docMk/>
            <pc:sldMk cId="824781851" sldId="268"/>
            <ac:spMk id="2" creationId="{B31994DB-D4F8-BCA9-96D5-CE03FF347309}"/>
          </ac:spMkLst>
        </pc:spChg>
      </pc:sldChg>
      <pc:sldChg chg="addSp delSp modSp mod">
        <pc:chgData name="pooja vekaria" userId="6df468c54be9ae34" providerId="LiveId" clId="{D41832ED-C7D5-4702-8F96-972ED918F7B5}" dt="2023-07-26T17:10:12.154" v="1631" actId="20577"/>
        <pc:sldMkLst>
          <pc:docMk/>
          <pc:sldMk cId="4173923834" sldId="270"/>
        </pc:sldMkLst>
        <pc:spChg chg="mod">
          <ac:chgData name="pooja vekaria" userId="6df468c54be9ae34" providerId="LiveId" clId="{D41832ED-C7D5-4702-8F96-972ED918F7B5}" dt="2023-07-26T17:10:12.154" v="1631" actId="20577"/>
          <ac:spMkLst>
            <pc:docMk/>
            <pc:sldMk cId="4173923834" sldId="270"/>
            <ac:spMk id="2" creationId="{B31994DB-D4F8-BCA9-96D5-CE03FF347309}"/>
          </ac:spMkLst>
        </pc:spChg>
        <pc:picChg chg="add mod modCrop">
          <ac:chgData name="pooja vekaria" userId="6df468c54be9ae34" providerId="LiveId" clId="{D41832ED-C7D5-4702-8F96-972ED918F7B5}" dt="2023-07-26T13:57:09.828" v="8" actId="14100"/>
          <ac:picMkLst>
            <pc:docMk/>
            <pc:sldMk cId="4173923834" sldId="270"/>
            <ac:picMk id="4" creationId="{F71B9ABE-34AC-8639-73AF-66255B078B29}"/>
          </ac:picMkLst>
        </pc:picChg>
        <pc:picChg chg="del">
          <ac:chgData name="pooja vekaria" userId="6df468c54be9ae34" providerId="LiveId" clId="{D41832ED-C7D5-4702-8F96-972ED918F7B5}" dt="2023-07-26T13:57:01.019" v="4" actId="478"/>
          <ac:picMkLst>
            <pc:docMk/>
            <pc:sldMk cId="4173923834" sldId="270"/>
            <ac:picMk id="5" creationId="{8A50829A-1D3F-80B6-7DE0-D921DF87168E}"/>
          </ac:picMkLst>
        </pc:picChg>
      </pc:sldChg>
      <pc:sldChg chg="addSp delSp modSp mod">
        <pc:chgData name="pooja vekaria" userId="6df468c54be9ae34" providerId="LiveId" clId="{D41832ED-C7D5-4702-8F96-972ED918F7B5}" dt="2023-07-26T17:10:16.164" v="1633" actId="20577"/>
        <pc:sldMkLst>
          <pc:docMk/>
          <pc:sldMk cId="2327020663" sldId="271"/>
        </pc:sldMkLst>
        <pc:spChg chg="mod">
          <ac:chgData name="pooja vekaria" userId="6df468c54be9ae34" providerId="LiveId" clId="{D41832ED-C7D5-4702-8F96-972ED918F7B5}" dt="2023-07-26T17:10:16.164" v="1633" actId="20577"/>
          <ac:spMkLst>
            <pc:docMk/>
            <pc:sldMk cId="2327020663" sldId="271"/>
            <ac:spMk id="2" creationId="{B31994DB-D4F8-BCA9-96D5-CE03FF347309}"/>
          </ac:spMkLst>
        </pc:spChg>
        <pc:picChg chg="del">
          <ac:chgData name="pooja vekaria" userId="6df468c54be9ae34" providerId="LiveId" clId="{D41832ED-C7D5-4702-8F96-972ED918F7B5}" dt="2023-07-26T14:04:49.448" v="103" actId="478"/>
          <ac:picMkLst>
            <pc:docMk/>
            <pc:sldMk cId="2327020663" sldId="271"/>
            <ac:picMk id="4" creationId="{9A17099E-6BB5-0E78-6B48-23EBA62BF1C4}"/>
          </ac:picMkLst>
        </pc:picChg>
        <pc:picChg chg="add del mod modCrop">
          <ac:chgData name="pooja vekaria" userId="6df468c54be9ae34" providerId="LiveId" clId="{D41832ED-C7D5-4702-8F96-972ED918F7B5}" dt="2023-07-26T14:05:13.079" v="108" actId="478"/>
          <ac:picMkLst>
            <pc:docMk/>
            <pc:sldMk cId="2327020663" sldId="271"/>
            <ac:picMk id="5" creationId="{DB803BE4-28C4-AA2C-03E2-C8E8F3BFBAF3}"/>
          </ac:picMkLst>
        </pc:picChg>
        <pc:picChg chg="add mod modCrop">
          <ac:chgData name="pooja vekaria" userId="6df468c54be9ae34" providerId="LiveId" clId="{D41832ED-C7D5-4702-8F96-972ED918F7B5}" dt="2023-07-26T14:06:23.702" v="114" actId="1076"/>
          <ac:picMkLst>
            <pc:docMk/>
            <pc:sldMk cId="2327020663" sldId="271"/>
            <ac:picMk id="7" creationId="{2C5A0ABB-E2DE-B12E-4153-51A387723CC4}"/>
          </ac:picMkLst>
        </pc:picChg>
      </pc:sldChg>
      <pc:sldChg chg="addSp delSp modSp mod">
        <pc:chgData name="pooja vekaria" userId="6df468c54be9ae34" providerId="LiveId" clId="{D41832ED-C7D5-4702-8F96-972ED918F7B5}" dt="2023-07-26T17:10:29.224" v="1635" actId="20577"/>
        <pc:sldMkLst>
          <pc:docMk/>
          <pc:sldMk cId="1063799956" sldId="272"/>
        </pc:sldMkLst>
        <pc:spChg chg="mod">
          <ac:chgData name="pooja vekaria" userId="6df468c54be9ae34" providerId="LiveId" clId="{D41832ED-C7D5-4702-8F96-972ED918F7B5}" dt="2023-07-26T17:10:29.224" v="1635" actId="20577"/>
          <ac:spMkLst>
            <pc:docMk/>
            <pc:sldMk cId="1063799956" sldId="272"/>
            <ac:spMk id="2" creationId="{B31994DB-D4F8-BCA9-96D5-CE03FF347309}"/>
          </ac:spMkLst>
        </pc:spChg>
        <pc:picChg chg="add mod modCrop">
          <ac:chgData name="pooja vekaria" userId="6df468c54be9ae34" providerId="LiveId" clId="{D41832ED-C7D5-4702-8F96-972ED918F7B5}" dt="2023-07-26T14:08:33.869" v="121" actId="1076"/>
          <ac:picMkLst>
            <pc:docMk/>
            <pc:sldMk cId="1063799956" sldId="272"/>
            <ac:picMk id="4" creationId="{D80E3D9F-D84D-4E3D-8F32-2D1903A0DA16}"/>
          </ac:picMkLst>
        </pc:picChg>
        <pc:picChg chg="del">
          <ac:chgData name="pooja vekaria" userId="6df468c54be9ae34" providerId="LiveId" clId="{D41832ED-C7D5-4702-8F96-972ED918F7B5}" dt="2023-07-26T14:08:05.195" v="115" actId="478"/>
          <ac:picMkLst>
            <pc:docMk/>
            <pc:sldMk cId="1063799956" sldId="272"/>
            <ac:picMk id="5" creationId="{F8D3C098-85AD-74C1-248C-2D224AC0592D}"/>
          </ac:picMkLst>
        </pc:picChg>
        <pc:picChg chg="mod">
          <ac:chgData name="pooja vekaria" userId="6df468c54be9ae34" providerId="LiveId" clId="{D41832ED-C7D5-4702-8F96-972ED918F7B5}" dt="2023-07-26T14:08:36.525" v="122" actId="170"/>
          <ac:picMkLst>
            <pc:docMk/>
            <pc:sldMk cId="1063799956" sldId="272"/>
            <ac:picMk id="8" creationId="{38389569-7884-2016-C492-1ADA42185CD3}"/>
          </ac:picMkLst>
        </pc:picChg>
      </pc:sldChg>
      <pc:sldChg chg="addSp delSp modSp mod">
        <pc:chgData name="pooja vekaria" userId="6df468c54be9ae34" providerId="LiveId" clId="{D41832ED-C7D5-4702-8F96-972ED918F7B5}" dt="2023-07-26T17:10:33.608" v="1637" actId="20577"/>
        <pc:sldMkLst>
          <pc:docMk/>
          <pc:sldMk cId="21221459" sldId="273"/>
        </pc:sldMkLst>
        <pc:spChg chg="mod">
          <ac:chgData name="pooja vekaria" userId="6df468c54be9ae34" providerId="LiveId" clId="{D41832ED-C7D5-4702-8F96-972ED918F7B5}" dt="2023-07-26T17:10:33.608" v="1637" actId="20577"/>
          <ac:spMkLst>
            <pc:docMk/>
            <pc:sldMk cId="21221459" sldId="273"/>
            <ac:spMk id="2" creationId="{B31994DB-D4F8-BCA9-96D5-CE03FF347309}"/>
          </ac:spMkLst>
        </pc:spChg>
        <pc:picChg chg="del">
          <ac:chgData name="pooja vekaria" userId="6df468c54be9ae34" providerId="LiveId" clId="{D41832ED-C7D5-4702-8F96-972ED918F7B5}" dt="2023-07-26T14:10:36.628" v="123" actId="478"/>
          <ac:picMkLst>
            <pc:docMk/>
            <pc:sldMk cId="21221459" sldId="273"/>
            <ac:picMk id="4" creationId="{F436FFBB-12F4-2BD7-2EC0-7898D5A117FE}"/>
          </ac:picMkLst>
        </pc:picChg>
        <pc:picChg chg="add mod modCrop">
          <ac:chgData name="pooja vekaria" userId="6df468c54be9ae34" providerId="LiveId" clId="{D41832ED-C7D5-4702-8F96-972ED918F7B5}" dt="2023-07-26T14:11:35.064" v="128" actId="1076"/>
          <ac:picMkLst>
            <pc:docMk/>
            <pc:sldMk cId="21221459" sldId="273"/>
            <ac:picMk id="5" creationId="{844B941A-084A-FE61-D705-2C5583C72D63}"/>
          </ac:picMkLst>
        </pc:picChg>
        <pc:picChg chg="mod">
          <ac:chgData name="pooja vekaria" userId="6df468c54be9ae34" providerId="LiveId" clId="{D41832ED-C7D5-4702-8F96-972ED918F7B5}" dt="2023-07-26T14:11:37.040" v="129" actId="170"/>
          <ac:picMkLst>
            <pc:docMk/>
            <pc:sldMk cId="21221459" sldId="273"/>
            <ac:picMk id="8" creationId="{38389569-7884-2016-C492-1ADA42185CD3}"/>
          </ac:picMkLst>
        </pc:picChg>
      </pc:sldChg>
      <pc:sldChg chg="addSp delSp modSp mod">
        <pc:chgData name="pooja vekaria" userId="6df468c54be9ae34" providerId="LiveId" clId="{D41832ED-C7D5-4702-8F96-972ED918F7B5}" dt="2023-07-26T17:10:39.374" v="1639" actId="20577"/>
        <pc:sldMkLst>
          <pc:docMk/>
          <pc:sldMk cId="2892598283" sldId="274"/>
        </pc:sldMkLst>
        <pc:spChg chg="mod">
          <ac:chgData name="pooja vekaria" userId="6df468c54be9ae34" providerId="LiveId" clId="{D41832ED-C7D5-4702-8F96-972ED918F7B5}" dt="2023-07-26T17:10:39.374" v="1639" actId="20577"/>
          <ac:spMkLst>
            <pc:docMk/>
            <pc:sldMk cId="2892598283" sldId="274"/>
            <ac:spMk id="2" creationId="{B31994DB-D4F8-BCA9-96D5-CE03FF347309}"/>
          </ac:spMkLst>
        </pc:spChg>
        <pc:picChg chg="add mod modCrop">
          <ac:chgData name="pooja vekaria" userId="6df468c54be9ae34" providerId="LiveId" clId="{D41832ED-C7D5-4702-8F96-972ED918F7B5}" dt="2023-07-26T14:12:58.800" v="134" actId="1076"/>
          <ac:picMkLst>
            <pc:docMk/>
            <pc:sldMk cId="2892598283" sldId="274"/>
            <ac:picMk id="4" creationId="{CCE0FFB6-1D56-09E9-DAEB-4022FB35F2D9}"/>
          </ac:picMkLst>
        </pc:picChg>
        <pc:picChg chg="del">
          <ac:chgData name="pooja vekaria" userId="6df468c54be9ae34" providerId="LiveId" clId="{D41832ED-C7D5-4702-8F96-972ED918F7B5}" dt="2023-07-26T14:12:41.250" v="130" actId="478"/>
          <ac:picMkLst>
            <pc:docMk/>
            <pc:sldMk cId="2892598283" sldId="274"/>
            <ac:picMk id="7" creationId="{6DB54225-CBE6-F2B0-D25A-F39F8C0CD612}"/>
          </ac:picMkLst>
        </pc:picChg>
        <pc:picChg chg="mod">
          <ac:chgData name="pooja vekaria" userId="6df468c54be9ae34" providerId="LiveId" clId="{D41832ED-C7D5-4702-8F96-972ED918F7B5}" dt="2023-07-26T14:13:00.461" v="135" actId="170"/>
          <ac:picMkLst>
            <pc:docMk/>
            <pc:sldMk cId="2892598283" sldId="274"/>
            <ac:picMk id="8" creationId="{38389569-7884-2016-C492-1ADA42185CD3}"/>
          </ac:picMkLst>
        </pc:picChg>
      </pc:sldChg>
      <pc:sldChg chg="addSp delSp modSp mod">
        <pc:chgData name="pooja vekaria" userId="6df468c54be9ae34" providerId="LiveId" clId="{D41832ED-C7D5-4702-8F96-972ED918F7B5}" dt="2023-07-26T17:11:39.074" v="1653" actId="20577"/>
        <pc:sldMkLst>
          <pc:docMk/>
          <pc:sldMk cId="1342407097" sldId="276"/>
        </pc:sldMkLst>
        <pc:spChg chg="mod">
          <ac:chgData name="pooja vekaria" userId="6df468c54be9ae34" providerId="LiveId" clId="{D41832ED-C7D5-4702-8F96-972ED918F7B5}" dt="2023-07-26T17:11:39.074" v="1653" actId="20577"/>
          <ac:spMkLst>
            <pc:docMk/>
            <pc:sldMk cId="1342407097" sldId="276"/>
            <ac:spMk id="2" creationId="{B31994DB-D4F8-BCA9-96D5-CE03FF347309}"/>
          </ac:spMkLst>
        </pc:spChg>
        <pc:picChg chg="del">
          <ac:chgData name="pooja vekaria" userId="6df468c54be9ae34" providerId="LiveId" clId="{D41832ED-C7D5-4702-8F96-972ED918F7B5}" dt="2023-07-26T15:49:41.016" v="1103" actId="478"/>
          <ac:picMkLst>
            <pc:docMk/>
            <pc:sldMk cId="1342407097" sldId="276"/>
            <ac:picMk id="4" creationId="{987DC897-5B9C-34DD-C33F-592176EE2674}"/>
          </ac:picMkLst>
        </pc:picChg>
        <pc:picChg chg="add mod modCrop">
          <ac:chgData name="pooja vekaria" userId="6df468c54be9ae34" providerId="LiveId" clId="{D41832ED-C7D5-4702-8F96-972ED918F7B5}" dt="2023-07-26T15:50:02.540" v="1109" actId="1076"/>
          <ac:picMkLst>
            <pc:docMk/>
            <pc:sldMk cId="1342407097" sldId="276"/>
            <ac:picMk id="5" creationId="{FC8733BC-8156-2115-4BF9-04631FB94E22}"/>
          </ac:picMkLst>
        </pc:picChg>
      </pc:sldChg>
      <pc:sldChg chg="addSp delSp modSp mod">
        <pc:chgData name="pooja vekaria" userId="6df468c54be9ae34" providerId="LiveId" clId="{D41832ED-C7D5-4702-8F96-972ED918F7B5}" dt="2023-07-26T17:12:00.919" v="1662" actId="14100"/>
        <pc:sldMkLst>
          <pc:docMk/>
          <pc:sldMk cId="1525128876" sldId="277"/>
        </pc:sldMkLst>
        <pc:spChg chg="mod">
          <ac:chgData name="pooja vekaria" userId="6df468c54be9ae34" providerId="LiveId" clId="{D41832ED-C7D5-4702-8F96-972ED918F7B5}" dt="2023-07-26T17:11:56.884" v="1660" actId="1076"/>
          <ac:spMkLst>
            <pc:docMk/>
            <pc:sldMk cId="1525128876" sldId="277"/>
            <ac:spMk id="2" creationId="{B31994DB-D4F8-BCA9-96D5-CE03FF347309}"/>
          </ac:spMkLst>
        </pc:spChg>
        <pc:picChg chg="add mod modCrop">
          <ac:chgData name="pooja vekaria" userId="6df468c54be9ae34" providerId="LiveId" clId="{D41832ED-C7D5-4702-8F96-972ED918F7B5}" dt="2023-07-26T17:12:00.919" v="1662" actId="14100"/>
          <ac:picMkLst>
            <pc:docMk/>
            <pc:sldMk cId="1525128876" sldId="277"/>
            <ac:picMk id="4" creationId="{F3DB6AB1-E32D-6D86-0EDB-694E9BECEADA}"/>
          </ac:picMkLst>
        </pc:picChg>
        <pc:picChg chg="del">
          <ac:chgData name="pooja vekaria" userId="6df468c54be9ae34" providerId="LiveId" clId="{D41832ED-C7D5-4702-8F96-972ED918F7B5}" dt="2023-07-26T15:50:50.794" v="1110" actId="478"/>
          <ac:picMkLst>
            <pc:docMk/>
            <pc:sldMk cId="1525128876" sldId="277"/>
            <ac:picMk id="5" creationId="{486E4E3B-A04E-36BC-65DE-56220E54BE83}"/>
          </ac:picMkLst>
        </pc:picChg>
        <pc:picChg chg="mod">
          <ac:chgData name="pooja vekaria" userId="6df468c54be9ae34" providerId="LiveId" clId="{D41832ED-C7D5-4702-8F96-972ED918F7B5}" dt="2023-07-26T15:51:10.768" v="1117" actId="170"/>
          <ac:picMkLst>
            <pc:docMk/>
            <pc:sldMk cId="1525128876" sldId="277"/>
            <ac:picMk id="8" creationId="{38389569-7884-2016-C492-1ADA42185CD3}"/>
          </ac:picMkLst>
        </pc:picChg>
      </pc:sldChg>
      <pc:sldChg chg="addSp delSp modSp mod">
        <pc:chgData name="pooja vekaria" userId="6df468c54be9ae34" providerId="LiveId" clId="{D41832ED-C7D5-4702-8F96-972ED918F7B5}" dt="2023-07-26T17:12:11.664" v="1666" actId="20577"/>
        <pc:sldMkLst>
          <pc:docMk/>
          <pc:sldMk cId="4123014677" sldId="278"/>
        </pc:sldMkLst>
        <pc:spChg chg="mod">
          <ac:chgData name="pooja vekaria" userId="6df468c54be9ae34" providerId="LiveId" clId="{D41832ED-C7D5-4702-8F96-972ED918F7B5}" dt="2023-07-26T17:12:11.664" v="1666" actId="20577"/>
          <ac:spMkLst>
            <pc:docMk/>
            <pc:sldMk cId="4123014677" sldId="278"/>
            <ac:spMk id="2" creationId="{B31994DB-D4F8-BCA9-96D5-CE03FF347309}"/>
          </ac:spMkLst>
        </pc:spChg>
        <pc:picChg chg="del">
          <ac:chgData name="pooja vekaria" userId="6df468c54be9ae34" providerId="LiveId" clId="{D41832ED-C7D5-4702-8F96-972ED918F7B5}" dt="2023-07-26T15:51:34.560" v="1118" actId="478"/>
          <ac:picMkLst>
            <pc:docMk/>
            <pc:sldMk cId="4123014677" sldId="278"/>
            <ac:picMk id="4" creationId="{92D3AA32-11C0-A5F9-2FB9-209F585CE48F}"/>
          </ac:picMkLst>
        </pc:picChg>
        <pc:picChg chg="add mod modCrop">
          <ac:chgData name="pooja vekaria" userId="6df468c54be9ae34" providerId="LiveId" clId="{D41832ED-C7D5-4702-8F96-972ED918F7B5}" dt="2023-07-26T15:52:03.643" v="1125" actId="1076"/>
          <ac:picMkLst>
            <pc:docMk/>
            <pc:sldMk cId="4123014677" sldId="278"/>
            <ac:picMk id="5" creationId="{EC293B7E-70C6-BE3D-074C-5B8506A5738D}"/>
          </ac:picMkLst>
        </pc:picChg>
        <pc:picChg chg="mod">
          <ac:chgData name="pooja vekaria" userId="6df468c54be9ae34" providerId="LiveId" clId="{D41832ED-C7D5-4702-8F96-972ED918F7B5}" dt="2023-07-26T15:52:06.850" v="1126" actId="166"/>
          <ac:picMkLst>
            <pc:docMk/>
            <pc:sldMk cId="4123014677" sldId="278"/>
            <ac:picMk id="8" creationId="{38389569-7884-2016-C492-1ADA42185CD3}"/>
          </ac:picMkLst>
        </pc:picChg>
      </pc:sldChg>
      <pc:sldChg chg="addSp delSp modSp del mod modAnim">
        <pc:chgData name="pooja vekaria" userId="6df468c54be9ae34" providerId="LiveId" clId="{D41832ED-C7D5-4702-8F96-972ED918F7B5}" dt="2023-07-26T17:23:10.901" v="1681" actId="47"/>
        <pc:sldMkLst>
          <pc:docMk/>
          <pc:sldMk cId="946113385" sldId="279"/>
        </pc:sldMkLst>
        <pc:spChg chg="mod">
          <ac:chgData name="pooja vekaria" userId="6df468c54be9ae34" providerId="LiveId" clId="{D41832ED-C7D5-4702-8F96-972ED918F7B5}" dt="2023-07-26T17:12:23.374" v="1670" actId="20577"/>
          <ac:spMkLst>
            <pc:docMk/>
            <pc:sldMk cId="946113385" sldId="279"/>
            <ac:spMk id="2" creationId="{B31994DB-D4F8-BCA9-96D5-CE03FF347309}"/>
          </ac:spMkLst>
        </pc:spChg>
        <pc:picChg chg="add del">
          <ac:chgData name="pooja vekaria" userId="6df468c54be9ae34" providerId="LiveId" clId="{D41832ED-C7D5-4702-8F96-972ED918F7B5}" dt="2023-07-26T16:59:28.572" v="1129" actId="478"/>
          <ac:picMkLst>
            <pc:docMk/>
            <pc:sldMk cId="946113385" sldId="279"/>
            <ac:picMk id="4" creationId="{65F95D20-50CF-5B96-7A29-72EF6C640330}"/>
          </ac:picMkLst>
        </pc:picChg>
        <pc:picChg chg="del">
          <ac:chgData name="pooja vekaria" userId="6df468c54be9ae34" providerId="LiveId" clId="{D41832ED-C7D5-4702-8F96-972ED918F7B5}" dt="2023-07-26T16:59:22.265" v="1127" actId="478"/>
          <ac:picMkLst>
            <pc:docMk/>
            <pc:sldMk cId="946113385" sldId="279"/>
            <ac:picMk id="5" creationId="{5EAED8E9-C6E2-1022-2A72-A1363EC65B64}"/>
          </ac:picMkLst>
        </pc:picChg>
        <pc:picChg chg="add del mod">
          <ac:chgData name="pooja vekaria" userId="6df468c54be9ae34" providerId="LiveId" clId="{D41832ED-C7D5-4702-8F96-972ED918F7B5}" dt="2023-07-26T16:59:41.655" v="1131" actId="478"/>
          <ac:picMkLst>
            <pc:docMk/>
            <pc:sldMk cId="946113385" sldId="279"/>
            <ac:picMk id="7" creationId="{5D063853-829E-4C18-C64D-F2F1709284C5}"/>
          </ac:picMkLst>
        </pc:picChg>
        <pc:picChg chg="mod">
          <ac:chgData name="pooja vekaria" userId="6df468c54be9ae34" providerId="LiveId" clId="{D41832ED-C7D5-4702-8F96-972ED918F7B5}" dt="2023-07-26T17:07:05.850" v="1605" actId="166"/>
          <ac:picMkLst>
            <pc:docMk/>
            <pc:sldMk cId="946113385" sldId="279"/>
            <ac:picMk id="8" creationId="{38389569-7884-2016-C492-1ADA42185CD3}"/>
          </ac:picMkLst>
        </pc:picChg>
        <pc:picChg chg="add mod">
          <ac:chgData name="pooja vekaria" userId="6df468c54be9ae34" providerId="LiveId" clId="{D41832ED-C7D5-4702-8F96-972ED918F7B5}" dt="2023-07-26T17:02:04.141" v="1151" actId="34135"/>
          <ac:picMkLst>
            <pc:docMk/>
            <pc:sldMk cId="946113385" sldId="279"/>
            <ac:picMk id="10" creationId="{953C6D8E-161B-4C23-D5B3-4EE9A592A17E}"/>
          </ac:picMkLst>
        </pc:picChg>
      </pc:sldChg>
      <pc:sldChg chg="del">
        <pc:chgData name="pooja vekaria" userId="6df468c54be9ae34" providerId="LiveId" clId="{D41832ED-C7D5-4702-8F96-972ED918F7B5}" dt="2023-07-26T17:06:04.895" v="1598" actId="47"/>
        <pc:sldMkLst>
          <pc:docMk/>
          <pc:sldMk cId="2264086774" sldId="280"/>
        </pc:sldMkLst>
      </pc:sldChg>
      <pc:sldChg chg="addSp delSp modSp add mod">
        <pc:chgData name="pooja vekaria" userId="6df468c54be9ae34" providerId="LiveId" clId="{D41832ED-C7D5-4702-8F96-972ED918F7B5}" dt="2023-07-26T17:10:59.578" v="1643" actId="1076"/>
        <pc:sldMkLst>
          <pc:docMk/>
          <pc:sldMk cId="1019093397" sldId="281"/>
        </pc:sldMkLst>
        <pc:spChg chg="mod">
          <ac:chgData name="pooja vekaria" userId="6df468c54be9ae34" providerId="LiveId" clId="{D41832ED-C7D5-4702-8F96-972ED918F7B5}" dt="2023-07-26T17:10:59.578" v="1643" actId="1076"/>
          <ac:spMkLst>
            <pc:docMk/>
            <pc:sldMk cId="1019093397" sldId="281"/>
            <ac:spMk id="2" creationId="{B31994DB-D4F8-BCA9-96D5-CE03FF347309}"/>
          </ac:spMkLst>
        </pc:spChg>
        <pc:picChg chg="del">
          <ac:chgData name="pooja vekaria" userId="6df468c54be9ae34" providerId="LiveId" clId="{D41832ED-C7D5-4702-8F96-972ED918F7B5}" dt="2023-07-26T15:43:59.822" v="886" actId="478"/>
          <ac:picMkLst>
            <pc:docMk/>
            <pc:sldMk cId="1019093397" sldId="281"/>
            <ac:picMk id="4" creationId="{CCE0FFB6-1D56-09E9-DAEB-4022FB35F2D9}"/>
          </ac:picMkLst>
        </pc:picChg>
        <pc:picChg chg="add mod modCrop">
          <ac:chgData name="pooja vekaria" userId="6df468c54be9ae34" providerId="LiveId" clId="{D41832ED-C7D5-4702-8F96-972ED918F7B5}" dt="2023-07-26T17:10:54.708" v="1642" actId="14100"/>
          <ac:picMkLst>
            <pc:docMk/>
            <pc:sldMk cId="1019093397" sldId="281"/>
            <ac:picMk id="5" creationId="{BB9A6FD2-7D67-7006-6F31-3B216DA8237B}"/>
          </ac:picMkLst>
        </pc:picChg>
      </pc:sldChg>
      <pc:sldChg chg="addSp delSp modSp add mod">
        <pc:chgData name="pooja vekaria" userId="6df468c54be9ae34" providerId="LiveId" clId="{D41832ED-C7D5-4702-8F96-972ED918F7B5}" dt="2023-07-26T17:11:25.474" v="1649" actId="166"/>
        <pc:sldMkLst>
          <pc:docMk/>
          <pc:sldMk cId="2136697941" sldId="282"/>
        </pc:sldMkLst>
        <pc:spChg chg="mod">
          <ac:chgData name="pooja vekaria" userId="6df468c54be9ae34" providerId="LiveId" clId="{D41832ED-C7D5-4702-8F96-972ED918F7B5}" dt="2023-07-26T17:11:13.581" v="1646" actId="1076"/>
          <ac:spMkLst>
            <pc:docMk/>
            <pc:sldMk cId="2136697941" sldId="282"/>
            <ac:spMk id="2" creationId="{B31994DB-D4F8-BCA9-96D5-CE03FF347309}"/>
          </ac:spMkLst>
        </pc:spChg>
        <pc:spChg chg="add del">
          <ac:chgData name="pooja vekaria" userId="6df468c54be9ae34" providerId="LiveId" clId="{D41832ED-C7D5-4702-8F96-972ED918F7B5}" dt="2023-07-26T15:46:11.786" v="1005" actId="22"/>
          <ac:spMkLst>
            <pc:docMk/>
            <pc:sldMk cId="2136697941" sldId="282"/>
            <ac:spMk id="4" creationId="{3B9C5B95-BEC0-5F35-70B2-AF31BC30203B}"/>
          </ac:spMkLst>
        </pc:spChg>
        <pc:picChg chg="del mod">
          <ac:chgData name="pooja vekaria" userId="6df468c54be9ae34" providerId="LiveId" clId="{D41832ED-C7D5-4702-8F96-972ED918F7B5}" dt="2023-07-26T15:46:28.346" v="1006" actId="478"/>
          <ac:picMkLst>
            <pc:docMk/>
            <pc:sldMk cId="2136697941" sldId="282"/>
            <ac:picMk id="5" creationId="{BB9A6FD2-7D67-7006-6F31-3B216DA8237B}"/>
          </ac:picMkLst>
        </pc:picChg>
        <pc:picChg chg="add mod modCrop">
          <ac:chgData name="pooja vekaria" userId="6df468c54be9ae34" providerId="LiveId" clId="{D41832ED-C7D5-4702-8F96-972ED918F7B5}" dt="2023-07-26T17:11:21.262" v="1648" actId="14100"/>
          <ac:picMkLst>
            <pc:docMk/>
            <pc:sldMk cId="2136697941" sldId="282"/>
            <ac:picMk id="7" creationId="{29385036-1D7C-7810-E11F-F5BFAF52E5FE}"/>
          </ac:picMkLst>
        </pc:picChg>
        <pc:picChg chg="mod">
          <ac:chgData name="pooja vekaria" userId="6df468c54be9ae34" providerId="LiveId" clId="{D41832ED-C7D5-4702-8F96-972ED918F7B5}" dt="2023-07-26T17:11:25.474" v="1649" actId="166"/>
          <ac:picMkLst>
            <pc:docMk/>
            <pc:sldMk cId="2136697941" sldId="282"/>
            <ac:picMk id="8" creationId="{38389569-7884-2016-C492-1ADA42185CD3}"/>
          </ac:picMkLst>
        </pc:picChg>
      </pc:sldChg>
      <pc:sldChg chg="addSp delSp modSp add mod">
        <pc:chgData name="pooja vekaria" userId="6df468c54be9ae34" providerId="LiveId" clId="{D41832ED-C7D5-4702-8F96-972ED918F7B5}" dt="2023-07-26T17:11:34.415" v="1651" actId="20577"/>
        <pc:sldMkLst>
          <pc:docMk/>
          <pc:sldMk cId="163790606" sldId="283"/>
        </pc:sldMkLst>
        <pc:spChg chg="mod">
          <ac:chgData name="pooja vekaria" userId="6df468c54be9ae34" providerId="LiveId" clId="{D41832ED-C7D5-4702-8F96-972ED918F7B5}" dt="2023-07-26T17:11:34.415" v="1651" actId="20577"/>
          <ac:spMkLst>
            <pc:docMk/>
            <pc:sldMk cId="163790606" sldId="283"/>
            <ac:spMk id="2" creationId="{B31994DB-D4F8-BCA9-96D5-CE03FF347309}"/>
          </ac:spMkLst>
        </pc:spChg>
        <pc:picChg chg="add del mod modCrop">
          <ac:chgData name="pooja vekaria" userId="6df468c54be9ae34" providerId="LiveId" clId="{D41832ED-C7D5-4702-8F96-972ED918F7B5}" dt="2023-07-26T15:47:42.460" v="1019" actId="478"/>
          <ac:picMkLst>
            <pc:docMk/>
            <pc:sldMk cId="163790606" sldId="283"/>
            <ac:picMk id="4" creationId="{893C0190-CAAC-161E-3C60-94E4A29AAACD}"/>
          </ac:picMkLst>
        </pc:picChg>
        <pc:picChg chg="add mod modCrop">
          <ac:chgData name="pooja vekaria" userId="6df468c54be9ae34" providerId="LiveId" clId="{D41832ED-C7D5-4702-8F96-972ED918F7B5}" dt="2023-07-26T15:48:59.812" v="1101" actId="14100"/>
          <ac:picMkLst>
            <pc:docMk/>
            <pc:sldMk cId="163790606" sldId="283"/>
            <ac:picMk id="6" creationId="{8336C304-D4B2-20F9-FED1-D518253B9295}"/>
          </ac:picMkLst>
        </pc:picChg>
        <pc:picChg chg="del">
          <ac:chgData name="pooja vekaria" userId="6df468c54be9ae34" providerId="LiveId" clId="{D41832ED-C7D5-4702-8F96-972ED918F7B5}" dt="2023-07-26T15:47:23.018" v="1014" actId="478"/>
          <ac:picMkLst>
            <pc:docMk/>
            <pc:sldMk cId="163790606" sldId="283"/>
            <ac:picMk id="7" creationId="{29385036-1D7C-7810-E11F-F5BFAF52E5FE}"/>
          </ac:picMkLst>
        </pc:picChg>
        <pc:picChg chg="mod">
          <ac:chgData name="pooja vekaria" userId="6df468c54be9ae34" providerId="LiveId" clId="{D41832ED-C7D5-4702-8F96-972ED918F7B5}" dt="2023-07-26T15:49:02.950" v="1102" actId="166"/>
          <ac:picMkLst>
            <pc:docMk/>
            <pc:sldMk cId="163790606" sldId="283"/>
            <ac:picMk id="8" creationId="{38389569-7884-2016-C492-1ADA42185CD3}"/>
          </ac:picMkLst>
        </pc:picChg>
      </pc:sldChg>
      <pc:sldChg chg="new del">
        <pc:chgData name="pooja vekaria" userId="6df468c54be9ae34" providerId="LiveId" clId="{D41832ED-C7D5-4702-8F96-972ED918F7B5}" dt="2023-07-26T15:47:17.288" v="1012" actId="680"/>
        <pc:sldMkLst>
          <pc:docMk/>
          <pc:sldMk cId="2257683899" sldId="283"/>
        </pc:sldMkLst>
      </pc:sldChg>
      <pc:sldChg chg="addSp delSp modSp add mod delAnim modAnim">
        <pc:chgData name="pooja vekaria" userId="6df468c54be9ae34" providerId="LiveId" clId="{D41832ED-C7D5-4702-8F96-972ED918F7B5}" dt="2023-07-26T18:08:29.539" v="1695" actId="1076"/>
        <pc:sldMkLst>
          <pc:docMk/>
          <pc:sldMk cId="1031550823" sldId="284"/>
        </pc:sldMkLst>
        <pc:picChg chg="add del mod">
          <ac:chgData name="pooja vekaria" userId="6df468c54be9ae34" providerId="LiveId" clId="{D41832ED-C7D5-4702-8F96-972ED918F7B5}" dt="2023-07-26T18:07:29.977" v="1683" actId="478"/>
          <ac:picMkLst>
            <pc:docMk/>
            <pc:sldMk cId="1031550823" sldId="284"/>
            <ac:picMk id="4" creationId="{B1F01564-C1BB-9F5E-DEF1-187E562EFCA8}"/>
          </ac:picMkLst>
        </pc:picChg>
        <pc:picChg chg="add mod modCrop">
          <ac:chgData name="pooja vekaria" userId="6df468c54be9ae34" providerId="LiveId" clId="{D41832ED-C7D5-4702-8F96-972ED918F7B5}" dt="2023-07-26T18:08:23.869" v="1693" actId="14100"/>
          <ac:picMkLst>
            <pc:docMk/>
            <pc:sldMk cId="1031550823" sldId="284"/>
            <ac:picMk id="5" creationId="{501A57C9-E5E3-F734-6B69-B89BF7396EEE}"/>
          </ac:picMkLst>
        </pc:picChg>
        <pc:picChg chg="mod">
          <ac:chgData name="pooja vekaria" userId="6df468c54be9ae34" providerId="LiveId" clId="{D41832ED-C7D5-4702-8F96-972ED918F7B5}" dt="2023-07-26T18:08:29.539" v="1695" actId="1076"/>
          <ac:picMkLst>
            <pc:docMk/>
            <pc:sldMk cId="1031550823" sldId="284"/>
            <ac:picMk id="8" creationId="{38389569-7884-2016-C492-1ADA42185CD3}"/>
          </ac:picMkLst>
        </pc:picChg>
        <pc:picChg chg="del">
          <ac:chgData name="pooja vekaria" userId="6df468c54be9ae34" providerId="LiveId" clId="{D41832ED-C7D5-4702-8F96-972ED918F7B5}" dt="2023-07-26T17:17:47.035" v="1672" actId="478"/>
          <ac:picMkLst>
            <pc:docMk/>
            <pc:sldMk cId="1031550823" sldId="284"/>
            <ac:picMk id="10" creationId="{953C6D8E-161B-4C23-D5B3-4EE9A592A17E}"/>
          </ac:picMkLst>
        </pc:picChg>
      </pc:sldChg>
      <pc:sldChg chg="add del">
        <pc:chgData name="pooja vekaria" userId="6df468c54be9ae34" providerId="LiveId" clId="{D41832ED-C7D5-4702-8F96-972ED918F7B5}" dt="2023-07-26T18:09:42.420" v="1696" actId="2696"/>
        <pc:sldMkLst>
          <pc:docMk/>
          <pc:sldMk cId="3872262353" sldId="285"/>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7/26/2023</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431780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7/26/2023</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734685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7/26/2023</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748449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7/26/2023</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537220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7/26/2023</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552853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7/26/2023</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739147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7/26/2023</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136219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7/26/2023</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799074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7/26/2023</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139393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7/26/2023</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27210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7/26/2023</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035077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7/26/2023</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63972334"/>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77" r:id="rId6"/>
    <p:sldLayoutId id="2147483782" r:id="rId7"/>
    <p:sldLayoutId id="2147483778" r:id="rId8"/>
    <p:sldLayoutId id="2147483779" r:id="rId9"/>
    <p:sldLayoutId id="2147483780" r:id="rId10"/>
    <p:sldLayoutId id="2147483781"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8823CBA3-A477-422D-9E7A-F9FE7EC90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44">
            <a:extLst>
              <a:ext uri="{FF2B5EF4-FFF2-40B4-BE49-F238E27FC236}">
                <a16:creationId xmlns:a16="http://schemas.microsoft.com/office/drawing/2014/main" id="{11F34718-B77C-44AC-9F07-230139CBB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0000">
            <a:off x="4442386" y="512794"/>
            <a:ext cx="7325687" cy="5762526"/>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Freeform: Shape 1046">
            <a:extLst>
              <a:ext uri="{FF2B5EF4-FFF2-40B4-BE49-F238E27FC236}">
                <a16:creationId xmlns:a16="http://schemas.microsoft.com/office/drawing/2014/main" id="{60067990-9821-4102-BDE2-9B6F206D0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520000">
            <a:off x="5321999" y="-179835"/>
            <a:ext cx="5576780" cy="7119258"/>
          </a:xfrm>
          <a:custGeom>
            <a:avLst/>
            <a:gdLst>
              <a:gd name="connsiteX0" fmla="*/ 0 w 5643596"/>
              <a:gd name="connsiteY0" fmla="*/ 5321182 h 7192213"/>
              <a:gd name="connsiteX1" fmla="*/ 7176 w 5643596"/>
              <a:gd name="connsiteY1" fmla="*/ 5292545 h 7192213"/>
              <a:gd name="connsiteX2" fmla="*/ 4191 w 5643596"/>
              <a:gd name="connsiteY2" fmla="*/ 5273215 h 7192213"/>
              <a:gd name="connsiteX3" fmla="*/ 11880 w 5643596"/>
              <a:gd name="connsiteY3" fmla="*/ 5237214 h 7192213"/>
              <a:gd name="connsiteX4" fmla="*/ 18963 w 5643596"/>
              <a:gd name="connsiteY4" fmla="*/ 5184548 h 7192213"/>
              <a:gd name="connsiteX5" fmla="*/ 26514 w 5643596"/>
              <a:gd name="connsiteY5" fmla="*/ 5148294 h 7192213"/>
              <a:gd name="connsiteX6" fmla="*/ 28826 w 5643596"/>
              <a:gd name="connsiteY6" fmla="*/ 5141304 h 7192213"/>
              <a:gd name="connsiteX7" fmla="*/ 28826 w 5643596"/>
              <a:gd name="connsiteY7" fmla="*/ 4904080 h 7192213"/>
              <a:gd name="connsiteX8" fmla="*/ 26241 w 5643596"/>
              <a:gd name="connsiteY8" fmla="*/ 4886580 h 7192213"/>
              <a:gd name="connsiteX9" fmla="*/ 28826 w 5643596"/>
              <a:gd name="connsiteY9" fmla="*/ 4827542 h 7192213"/>
              <a:gd name="connsiteX10" fmla="*/ 25306 w 5643596"/>
              <a:gd name="connsiteY10" fmla="*/ 4818968 h 7192213"/>
              <a:gd name="connsiteX11" fmla="*/ 28826 w 5643596"/>
              <a:gd name="connsiteY11" fmla="*/ 4761248 h 7192213"/>
              <a:gd name="connsiteX12" fmla="*/ 25835 w 5643596"/>
              <a:gd name="connsiteY12" fmla="*/ 4698008 h 7192213"/>
              <a:gd name="connsiteX13" fmla="*/ 17801 w 5643596"/>
              <a:gd name="connsiteY13" fmla="*/ 4693286 h 7192213"/>
              <a:gd name="connsiteX14" fmla="*/ 17096 w 5643596"/>
              <a:gd name="connsiteY14" fmla="*/ 4679416 h 7192213"/>
              <a:gd name="connsiteX15" fmla="*/ 17250 w 5643596"/>
              <a:gd name="connsiteY15" fmla="*/ 4657582 h 7192213"/>
              <a:gd name="connsiteX16" fmla="*/ 25682 w 5643596"/>
              <a:gd name="connsiteY16" fmla="*/ 4608673 h 7192213"/>
              <a:gd name="connsiteX17" fmla="*/ 20696 w 5643596"/>
              <a:gd name="connsiteY17" fmla="*/ 27254 h 7192213"/>
              <a:gd name="connsiteX18" fmla="*/ 44529 w 5643596"/>
              <a:gd name="connsiteY18" fmla="*/ 3139 h 7192213"/>
              <a:gd name="connsiteX19" fmla="*/ 64219 w 5643596"/>
              <a:gd name="connsiteY19" fmla="*/ 24 h 7192213"/>
              <a:gd name="connsiteX20" fmla="*/ 2653439 w 5643596"/>
              <a:gd name="connsiteY20" fmla="*/ 0 h 7192213"/>
              <a:gd name="connsiteX21" fmla="*/ 2959929 w 5643596"/>
              <a:gd name="connsiteY21" fmla="*/ 0 h 7192213"/>
              <a:gd name="connsiteX22" fmla="*/ 5549063 w 5643596"/>
              <a:gd name="connsiteY22" fmla="*/ 0 h 7192213"/>
              <a:gd name="connsiteX23" fmla="*/ 5549068 w 5643596"/>
              <a:gd name="connsiteY23" fmla="*/ 2 h 7192213"/>
              <a:gd name="connsiteX24" fmla="*/ 5553587 w 5643596"/>
              <a:gd name="connsiteY24" fmla="*/ 0 h 7192213"/>
              <a:gd name="connsiteX25" fmla="*/ 5559961 w 5643596"/>
              <a:gd name="connsiteY25" fmla="*/ 3034 h 7192213"/>
              <a:gd name="connsiteX26" fmla="*/ 5596211 w 5643596"/>
              <a:gd name="connsiteY26" fmla="*/ 3034 h 7192213"/>
              <a:gd name="connsiteX27" fmla="*/ 5629738 w 5643596"/>
              <a:gd name="connsiteY27" fmla="*/ 36562 h 7192213"/>
              <a:gd name="connsiteX28" fmla="*/ 5629738 w 5643596"/>
              <a:gd name="connsiteY28" fmla="*/ 900024 h 7192213"/>
              <a:gd name="connsiteX29" fmla="*/ 5635688 w 5643596"/>
              <a:gd name="connsiteY29" fmla="*/ 909622 h 7192213"/>
              <a:gd name="connsiteX30" fmla="*/ 5642313 w 5643596"/>
              <a:gd name="connsiteY30" fmla="*/ 954494 h 7192213"/>
              <a:gd name="connsiteX31" fmla="*/ 5643596 w 5643596"/>
              <a:gd name="connsiteY31" fmla="*/ 984662 h 7192213"/>
              <a:gd name="connsiteX32" fmla="*/ 5643342 w 5643596"/>
              <a:gd name="connsiteY32" fmla="*/ 989039 h 7192213"/>
              <a:gd name="connsiteX33" fmla="*/ 5634273 w 5643596"/>
              <a:gd name="connsiteY33" fmla="*/ 1025230 h 7192213"/>
              <a:gd name="connsiteX34" fmla="*/ 5638840 w 5643596"/>
              <a:gd name="connsiteY34" fmla="*/ 1028604 h 7192213"/>
              <a:gd name="connsiteX35" fmla="*/ 5643496 w 5643596"/>
              <a:gd name="connsiteY35" fmla="*/ 1039944 h 7192213"/>
              <a:gd name="connsiteX36" fmla="*/ 5638045 w 5643596"/>
              <a:gd name="connsiteY36" fmla="*/ 1049661 h 7192213"/>
              <a:gd name="connsiteX37" fmla="*/ 5629738 w 5643596"/>
              <a:gd name="connsiteY37" fmla="*/ 1088555 h 7192213"/>
              <a:gd name="connsiteX38" fmla="*/ 5629738 w 5643596"/>
              <a:gd name="connsiteY38" fmla="*/ 1346803 h 7192213"/>
              <a:gd name="connsiteX39" fmla="*/ 5629738 w 5643596"/>
              <a:gd name="connsiteY39" fmla="*/ 2782524 h 7192213"/>
              <a:gd name="connsiteX40" fmla="*/ 5629738 w 5643596"/>
              <a:gd name="connsiteY40" fmla="*/ 4092765 h 7192213"/>
              <a:gd name="connsiteX41" fmla="*/ 5629737 w 5643596"/>
              <a:gd name="connsiteY41" fmla="*/ 4092767 h 7192213"/>
              <a:gd name="connsiteX42" fmla="*/ 5629737 w 5643596"/>
              <a:gd name="connsiteY42" fmla="*/ 4412818 h 7192213"/>
              <a:gd name="connsiteX43" fmla="*/ 5629737 w 5643596"/>
              <a:gd name="connsiteY43" fmla="*/ 5426373 h 7192213"/>
              <a:gd name="connsiteX44" fmla="*/ 5629737 w 5643596"/>
              <a:gd name="connsiteY44" fmla="*/ 5848539 h 7192213"/>
              <a:gd name="connsiteX45" fmla="*/ 5629737 w 5643596"/>
              <a:gd name="connsiteY45" fmla="*/ 6736614 h 7192213"/>
              <a:gd name="connsiteX46" fmla="*/ 5629737 w 5643596"/>
              <a:gd name="connsiteY46" fmla="*/ 7158780 h 7192213"/>
              <a:gd name="connsiteX47" fmla="*/ 5596210 w 5643596"/>
              <a:gd name="connsiteY47" fmla="*/ 7192213 h 7192213"/>
              <a:gd name="connsiteX48" fmla="*/ 1982520 w 5643596"/>
              <a:gd name="connsiteY48" fmla="*/ 7192213 h 7192213"/>
              <a:gd name="connsiteX49" fmla="*/ 1976650 w 5643596"/>
              <a:gd name="connsiteY49" fmla="*/ 7189772 h 7192213"/>
              <a:gd name="connsiteX50" fmla="*/ 64205 w 5643596"/>
              <a:gd name="connsiteY50" fmla="*/ 7189772 h 7192213"/>
              <a:gd name="connsiteX51" fmla="*/ 28826 w 5643596"/>
              <a:gd name="connsiteY51" fmla="*/ 7165867 h 7192213"/>
              <a:gd name="connsiteX52" fmla="*/ 28826 w 5643596"/>
              <a:gd name="connsiteY52" fmla="*/ 6079439 h 7192213"/>
              <a:gd name="connsiteX53" fmla="*/ 18871 w 5643596"/>
              <a:gd name="connsiteY53" fmla="*/ 6043977 h 7192213"/>
              <a:gd name="connsiteX54" fmla="*/ 28826 w 5643596"/>
              <a:gd name="connsiteY54" fmla="*/ 6007501 h 7192213"/>
              <a:gd name="connsiteX55" fmla="*/ 28826 w 5643596"/>
              <a:gd name="connsiteY55" fmla="*/ 5521424 h 7192213"/>
              <a:gd name="connsiteX56" fmla="*/ 28826 w 5643596"/>
              <a:gd name="connsiteY56" fmla="*/ 5456903 h 7192213"/>
              <a:gd name="connsiteX57" fmla="*/ 18216 w 5643596"/>
              <a:gd name="connsiteY57" fmla="*/ 5420866 h 7192213"/>
              <a:gd name="connsiteX58" fmla="*/ 6056 w 5643596"/>
              <a:gd name="connsiteY58" fmla="*/ 5384020 h 7192213"/>
              <a:gd name="connsiteX59" fmla="*/ 815 w 5643596"/>
              <a:gd name="connsiteY59" fmla="*/ 5348515 h 7192213"/>
              <a:gd name="connsiteX0" fmla="*/ 0 w 5643596"/>
              <a:gd name="connsiteY0" fmla="*/ 5321182 h 7192213"/>
              <a:gd name="connsiteX1" fmla="*/ 7176 w 5643596"/>
              <a:gd name="connsiteY1" fmla="*/ 5292545 h 7192213"/>
              <a:gd name="connsiteX2" fmla="*/ 4191 w 5643596"/>
              <a:gd name="connsiteY2" fmla="*/ 5273215 h 7192213"/>
              <a:gd name="connsiteX3" fmla="*/ 11880 w 5643596"/>
              <a:gd name="connsiteY3" fmla="*/ 5237214 h 7192213"/>
              <a:gd name="connsiteX4" fmla="*/ 18963 w 5643596"/>
              <a:gd name="connsiteY4" fmla="*/ 5184548 h 7192213"/>
              <a:gd name="connsiteX5" fmla="*/ 26514 w 5643596"/>
              <a:gd name="connsiteY5" fmla="*/ 5148294 h 7192213"/>
              <a:gd name="connsiteX6" fmla="*/ 28826 w 5643596"/>
              <a:gd name="connsiteY6" fmla="*/ 5141304 h 7192213"/>
              <a:gd name="connsiteX7" fmla="*/ 28826 w 5643596"/>
              <a:gd name="connsiteY7" fmla="*/ 4904080 h 7192213"/>
              <a:gd name="connsiteX8" fmla="*/ 26241 w 5643596"/>
              <a:gd name="connsiteY8" fmla="*/ 4886580 h 7192213"/>
              <a:gd name="connsiteX9" fmla="*/ 28826 w 5643596"/>
              <a:gd name="connsiteY9" fmla="*/ 4827542 h 7192213"/>
              <a:gd name="connsiteX10" fmla="*/ 25306 w 5643596"/>
              <a:gd name="connsiteY10" fmla="*/ 4818968 h 7192213"/>
              <a:gd name="connsiteX11" fmla="*/ 28826 w 5643596"/>
              <a:gd name="connsiteY11" fmla="*/ 4761248 h 7192213"/>
              <a:gd name="connsiteX12" fmla="*/ 25835 w 5643596"/>
              <a:gd name="connsiteY12" fmla="*/ 4698008 h 7192213"/>
              <a:gd name="connsiteX13" fmla="*/ 17801 w 5643596"/>
              <a:gd name="connsiteY13" fmla="*/ 4693286 h 7192213"/>
              <a:gd name="connsiteX14" fmla="*/ 17096 w 5643596"/>
              <a:gd name="connsiteY14" fmla="*/ 4679416 h 7192213"/>
              <a:gd name="connsiteX15" fmla="*/ 17250 w 5643596"/>
              <a:gd name="connsiteY15" fmla="*/ 4657582 h 7192213"/>
              <a:gd name="connsiteX16" fmla="*/ 25682 w 5643596"/>
              <a:gd name="connsiteY16" fmla="*/ 4608673 h 7192213"/>
              <a:gd name="connsiteX17" fmla="*/ 20696 w 5643596"/>
              <a:gd name="connsiteY17" fmla="*/ 27254 h 7192213"/>
              <a:gd name="connsiteX18" fmla="*/ 44529 w 5643596"/>
              <a:gd name="connsiteY18" fmla="*/ 3139 h 7192213"/>
              <a:gd name="connsiteX19" fmla="*/ 64219 w 5643596"/>
              <a:gd name="connsiteY19" fmla="*/ 24 h 7192213"/>
              <a:gd name="connsiteX20" fmla="*/ 2653439 w 5643596"/>
              <a:gd name="connsiteY20" fmla="*/ 0 h 7192213"/>
              <a:gd name="connsiteX21" fmla="*/ 2959929 w 5643596"/>
              <a:gd name="connsiteY21" fmla="*/ 0 h 7192213"/>
              <a:gd name="connsiteX22" fmla="*/ 5549063 w 5643596"/>
              <a:gd name="connsiteY22" fmla="*/ 0 h 7192213"/>
              <a:gd name="connsiteX23" fmla="*/ 5549068 w 5643596"/>
              <a:gd name="connsiteY23" fmla="*/ 2 h 7192213"/>
              <a:gd name="connsiteX24" fmla="*/ 5553587 w 5643596"/>
              <a:gd name="connsiteY24" fmla="*/ 0 h 7192213"/>
              <a:gd name="connsiteX25" fmla="*/ 5559961 w 5643596"/>
              <a:gd name="connsiteY25" fmla="*/ 3034 h 7192213"/>
              <a:gd name="connsiteX26" fmla="*/ 5596211 w 5643596"/>
              <a:gd name="connsiteY26" fmla="*/ 3034 h 7192213"/>
              <a:gd name="connsiteX27" fmla="*/ 5629738 w 5643596"/>
              <a:gd name="connsiteY27" fmla="*/ 36562 h 7192213"/>
              <a:gd name="connsiteX28" fmla="*/ 5629738 w 5643596"/>
              <a:gd name="connsiteY28" fmla="*/ 900024 h 7192213"/>
              <a:gd name="connsiteX29" fmla="*/ 5635688 w 5643596"/>
              <a:gd name="connsiteY29" fmla="*/ 909622 h 7192213"/>
              <a:gd name="connsiteX30" fmla="*/ 5642313 w 5643596"/>
              <a:gd name="connsiteY30" fmla="*/ 954494 h 7192213"/>
              <a:gd name="connsiteX31" fmla="*/ 5643596 w 5643596"/>
              <a:gd name="connsiteY31" fmla="*/ 984662 h 7192213"/>
              <a:gd name="connsiteX32" fmla="*/ 5643342 w 5643596"/>
              <a:gd name="connsiteY32" fmla="*/ 989039 h 7192213"/>
              <a:gd name="connsiteX33" fmla="*/ 5634273 w 5643596"/>
              <a:gd name="connsiteY33" fmla="*/ 1025230 h 7192213"/>
              <a:gd name="connsiteX34" fmla="*/ 5638840 w 5643596"/>
              <a:gd name="connsiteY34" fmla="*/ 1028604 h 7192213"/>
              <a:gd name="connsiteX35" fmla="*/ 5643496 w 5643596"/>
              <a:gd name="connsiteY35" fmla="*/ 1039944 h 7192213"/>
              <a:gd name="connsiteX36" fmla="*/ 5638045 w 5643596"/>
              <a:gd name="connsiteY36" fmla="*/ 1049661 h 7192213"/>
              <a:gd name="connsiteX37" fmla="*/ 5629738 w 5643596"/>
              <a:gd name="connsiteY37" fmla="*/ 1088555 h 7192213"/>
              <a:gd name="connsiteX38" fmla="*/ 5629738 w 5643596"/>
              <a:gd name="connsiteY38" fmla="*/ 1346803 h 7192213"/>
              <a:gd name="connsiteX39" fmla="*/ 5629738 w 5643596"/>
              <a:gd name="connsiteY39" fmla="*/ 4092765 h 7192213"/>
              <a:gd name="connsiteX40" fmla="*/ 5629737 w 5643596"/>
              <a:gd name="connsiteY40" fmla="*/ 4092767 h 7192213"/>
              <a:gd name="connsiteX41" fmla="*/ 5629737 w 5643596"/>
              <a:gd name="connsiteY41" fmla="*/ 4412818 h 7192213"/>
              <a:gd name="connsiteX42" fmla="*/ 5629737 w 5643596"/>
              <a:gd name="connsiteY42" fmla="*/ 5426373 h 7192213"/>
              <a:gd name="connsiteX43" fmla="*/ 5629737 w 5643596"/>
              <a:gd name="connsiteY43" fmla="*/ 5848539 h 7192213"/>
              <a:gd name="connsiteX44" fmla="*/ 5629737 w 5643596"/>
              <a:gd name="connsiteY44" fmla="*/ 6736614 h 7192213"/>
              <a:gd name="connsiteX45" fmla="*/ 5629737 w 5643596"/>
              <a:gd name="connsiteY45" fmla="*/ 7158780 h 7192213"/>
              <a:gd name="connsiteX46" fmla="*/ 5596210 w 5643596"/>
              <a:gd name="connsiteY46" fmla="*/ 7192213 h 7192213"/>
              <a:gd name="connsiteX47" fmla="*/ 1982520 w 5643596"/>
              <a:gd name="connsiteY47" fmla="*/ 7192213 h 7192213"/>
              <a:gd name="connsiteX48" fmla="*/ 1976650 w 5643596"/>
              <a:gd name="connsiteY48" fmla="*/ 7189772 h 7192213"/>
              <a:gd name="connsiteX49" fmla="*/ 64205 w 5643596"/>
              <a:gd name="connsiteY49" fmla="*/ 7189772 h 7192213"/>
              <a:gd name="connsiteX50" fmla="*/ 28826 w 5643596"/>
              <a:gd name="connsiteY50" fmla="*/ 7165867 h 7192213"/>
              <a:gd name="connsiteX51" fmla="*/ 28826 w 5643596"/>
              <a:gd name="connsiteY51" fmla="*/ 6079439 h 7192213"/>
              <a:gd name="connsiteX52" fmla="*/ 18871 w 5643596"/>
              <a:gd name="connsiteY52" fmla="*/ 6043977 h 7192213"/>
              <a:gd name="connsiteX53" fmla="*/ 28826 w 5643596"/>
              <a:gd name="connsiteY53" fmla="*/ 6007501 h 7192213"/>
              <a:gd name="connsiteX54" fmla="*/ 28826 w 5643596"/>
              <a:gd name="connsiteY54" fmla="*/ 5521424 h 7192213"/>
              <a:gd name="connsiteX55" fmla="*/ 28826 w 5643596"/>
              <a:gd name="connsiteY55" fmla="*/ 5456903 h 7192213"/>
              <a:gd name="connsiteX56" fmla="*/ 18216 w 5643596"/>
              <a:gd name="connsiteY56" fmla="*/ 5420866 h 7192213"/>
              <a:gd name="connsiteX57" fmla="*/ 6056 w 5643596"/>
              <a:gd name="connsiteY57" fmla="*/ 5384020 h 7192213"/>
              <a:gd name="connsiteX58" fmla="*/ 815 w 5643596"/>
              <a:gd name="connsiteY58" fmla="*/ 5348515 h 7192213"/>
              <a:gd name="connsiteX59" fmla="*/ 0 w 5643596"/>
              <a:gd name="connsiteY59" fmla="*/ 5321182 h 7192213"/>
              <a:gd name="connsiteX0" fmla="*/ 0 w 5643596"/>
              <a:gd name="connsiteY0" fmla="*/ 5321182 h 7192213"/>
              <a:gd name="connsiteX1" fmla="*/ 7176 w 5643596"/>
              <a:gd name="connsiteY1" fmla="*/ 5292545 h 7192213"/>
              <a:gd name="connsiteX2" fmla="*/ 4191 w 5643596"/>
              <a:gd name="connsiteY2" fmla="*/ 5273215 h 7192213"/>
              <a:gd name="connsiteX3" fmla="*/ 11880 w 5643596"/>
              <a:gd name="connsiteY3" fmla="*/ 5237214 h 7192213"/>
              <a:gd name="connsiteX4" fmla="*/ 18963 w 5643596"/>
              <a:gd name="connsiteY4" fmla="*/ 5184548 h 7192213"/>
              <a:gd name="connsiteX5" fmla="*/ 26514 w 5643596"/>
              <a:gd name="connsiteY5" fmla="*/ 5148294 h 7192213"/>
              <a:gd name="connsiteX6" fmla="*/ 28826 w 5643596"/>
              <a:gd name="connsiteY6" fmla="*/ 5141304 h 7192213"/>
              <a:gd name="connsiteX7" fmla="*/ 28826 w 5643596"/>
              <a:gd name="connsiteY7" fmla="*/ 4904080 h 7192213"/>
              <a:gd name="connsiteX8" fmla="*/ 26241 w 5643596"/>
              <a:gd name="connsiteY8" fmla="*/ 4886580 h 7192213"/>
              <a:gd name="connsiteX9" fmla="*/ 28826 w 5643596"/>
              <a:gd name="connsiteY9" fmla="*/ 4827542 h 7192213"/>
              <a:gd name="connsiteX10" fmla="*/ 25306 w 5643596"/>
              <a:gd name="connsiteY10" fmla="*/ 4818968 h 7192213"/>
              <a:gd name="connsiteX11" fmla="*/ 28826 w 5643596"/>
              <a:gd name="connsiteY11" fmla="*/ 4761248 h 7192213"/>
              <a:gd name="connsiteX12" fmla="*/ 25835 w 5643596"/>
              <a:gd name="connsiteY12" fmla="*/ 4698008 h 7192213"/>
              <a:gd name="connsiteX13" fmla="*/ 17801 w 5643596"/>
              <a:gd name="connsiteY13" fmla="*/ 4693286 h 7192213"/>
              <a:gd name="connsiteX14" fmla="*/ 17096 w 5643596"/>
              <a:gd name="connsiteY14" fmla="*/ 4679416 h 7192213"/>
              <a:gd name="connsiteX15" fmla="*/ 17250 w 5643596"/>
              <a:gd name="connsiteY15" fmla="*/ 4657582 h 7192213"/>
              <a:gd name="connsiteX16" fmla="*/ 25682 w 5643596"/>
              <a:gd name="connsiteY16" fmla="*/ 4608673 h 7192213"/>
              <a:gd name="connsiteX17" fmla="*/ 20696 w 5643596"/>
              <a:gd name="connsiteY17" fmla="*/ 27254 h 7192213"/>
              <a:gd name="connsiteX18" fmla="*/ 44529 w 5643596"/>
              <a:gd name="connsiteY18" fmla="*/ 3139 h 7192213"/>
              <a:gd name="connsiteX19" fmla="*/ 64219 w 5643596"/>
              <a:gd name="connsiteY19" fmla="*/ 24 h 7192213"/>
              <a:gd name="connsiteX20" fmla="*/ 2653439 w 5643596"/>
              <a:gd name="connsiteY20" fmla="*/ 0 h 7192213"/>
              <a:gd name="connsiteX21" fmla="*/ 2959929 w 5643596"/>
              <a:gd name="connsiteY21" fmla="*/ 0 h 7192213"/>
              <a:gd name="connsiteX22" fmla="*/ 5549063 w 5643596"/>
              <a:gd name="connsiteY22" fmla="*/ 0 h 7192213"/>
              <a:gd name="connsiteX23" fmla="*/ 5549068 w 5643596"/>
              <a:gd name="connsiteY23" fmla="*/ 2 h 7192213"/>
              <a:gd name="connsiteX24" fmla="*/ 5553587 w 5643596"/>
              <a:gd name="connsiteY24" fmla="*/ 0 h 7192213"/>
              <a:gd name="connsiteX25" fmla="*/ 5559961 w 5643596"/>
              <a:gd name="connsiteY25" fmla="*/ 3034 h 7192213"/>
              <a:gd name="connsiteX26" fmla="*/ 5596211 w 5643596"/>
              <a:gd name="connsiteY26" fmla="*/ 3034 h 7192213"/>
              <a:gd name="connsiteX27" fmla="*/ 5629738 w 5643596"/>
              <a:gd name="connsiteY27" fmla="*/ 36562 h 7192213"/>
              <a:gd name="connsiteX28" fmla="*/ 5629738 w 5643596"/>
              <a:gd name="connsiteY28" fmla="*/ 900024 h 7192213"/>
              <a:gd name="connsiteX29" fmla="*/ 5635688 w 5643596"/>
              <a:gd name="connsiteY29" fmla="*/ 909622 h 7192213"/>
              <a:gd name="connsiteX30" fmla="*/ 5642313 w 5643596"/>
              <a:gd name="connsiteY30" fmla="*/ 954494 h 7192213"/>
              <a:gd name="connsiteX31" fmla="*/ 5643596 w 5643596"/>
              <a:gd name="connsiteY31" fmla="*/ 984662 h 7192213"/>
              <a:gd name="connsiteX32" fmla="*/ 5643342 w 5643596"/>
              <a:gd name="connsiteY32" fmla="*/ 989039 h 7192213"/>
              <a:gd name="connsiteX33" fmla="*/ 5634273 w 5643596"/>
              <a:gd name="connsiteY33" fmla="*/ 1025230 h 7192213"/>
              <a:gd name="connsiteX34" fmla="*/ 5638840 w 5643596"/>
              <a:gd name="connsiteY34" fmla="*/ 1028604 h 7192213"/>
              <a:gd name="connsiteX35" fmla="*/ 5643496 w 5643596"/>
              <a:gd name="connsiteY35" fmla="*/ 1039944 h 7192213"/>
              <a:gd name="connsiteX36" fmla="*/ 5638045 w 5643596"/>
              <a:gd name="connsiteY36" fmla="*/ 1049661 h 7192213"/>
              <a:gd name="connsiteX37" fmla="*/ 5629738 w 5643596"/>
              <a:gd name="connsiteY37" fmla="*/ 1088555 h 7192213"/>
              <a:gd name="connsiteX38" fmla="*/ 5629738 w 5643596"/>
              <a:gd name="connsiteY38" fmla="*/ 4092765 h 7192213"/>
              <a:gd name="connsiteX39" fmla="*/ 5629737 w 5643596"/>
              <a:gd name="connsiteY39" fmla="*/ 4092767 h 7192213"/>
              <a:gd name="connsiteX40" fmla="*/ 5629737 w 5643596"/>
              <a:gd name="connsiteY40" fmla="*/ 4412818 h 7192213"/>
              <a:gd name="connsiteX41" fmla="*/ 5629737 w 5643596"/>
              <a:gd name="connsiteY41" fmla="*/ 5426373 h 7192213"/>
              <a:gd name="connsiteX42" fmla="*/ 5629737 w 5643596"/>
              <a:gd name="connsiteY42" fmla="*/ 5848539 h 7192213"/>
              <a:gd name="connsiteX43" fmla="*/ 5629737 w 5643596"/>
              <a:gd name="connsiteY43" fmla="*/ 6736614 h 7192213"/>
              <a:gd name="connsiteX44" fmla="*/ 5629737 w 5643596"/>
              <a:gd name="connsiteY44" fmla="*/ 7158780 h 7192213"/>
              <a:gd name="connsiteX45" fmla="*/ 5596210 w 5643596"/>
              <a:gd name="connsiteY45" fmla="*/ 7192213 h 7192213"/>
              <a:gd name="connsiteX46" fmla="*/ 1982520 w 5643596"/>
              <a:gd name="connsiteY46" fmla="*/ 7192213 h 7192213"/>
              <a:gd name="connsiteX47" fmla="*/ 1976650 w 5643596"/>
              <a:gd name="connsiteY47" fmla="*/ 7189772 h 7192213"/>
              <a:gd name="connsiteX48" fmla="*/ 64205 w 5643596"/>
              <a:gd name="connsiteY48" fmla="*/ 7189772 h 7192213"/>
              <a:gd name="connsiteX49" fmla="*/ 28826 w 5643596"/>
              <a:gd name="connsiteY49" fmla="*/ 7165867 h 7192213"/>
              <a:gd name="connsiteX50" fmla="*/ 28826 w 5643596"/>
              <a:gd name="connsiteY50" fmla="*/ 6079439 h 7192213"/>
              <a:gd name="connsiteX51" fmla="*/ 18871 w 5643596"/>
              <a:gd name="connsiteY51" fmla="*/ 6043977 h 7192213"/>
              <a:gd name="connsiteX52" fmla="*/ 28826 w 5643596"/>
              <a:gd name="connsiteY52" fmla="*/ 6007501 h 7192213"/>
              <a:gd name="connsiteX53" fmla="*/ 28826 w 5643596"/>
              <a:gd name="connsiteY53" fmla="*/ 5521424 h 7192213"/>
              <a:gd name="connsiteX54" fmla="*/ 28826 w 5643596"/>
              <a:gd name="connsiteY54" fmla="*/ 5456903 h 7192213"/>
              <a:gd name="connsiteX55" fmla="*/ 18216 w 5643596"/>
              <a:gd name="connsiteY55" fmla="*/ 5420866 h 7192213"/>
              <a:gd name="connsiteX56" fmla="*/ 6056 w 5643596"/>
              <a:gd name="connsiteY56" fmla="*/ 5384020 h 7192213"/>
              <a:gd name="connsiteX57" fmla="*/ 815 w 5643596"/>
              <a:gd name="connsiteY57" fmla="*/ 5348515 h 7192213"/>
              <a:gd name="connsiteX58" fmla="*/ 0 w 5643596"/>
              <a:gd name="connsiteY58" fmla="*/ 5321182 h 7192213"/>
              <a:gd name="connsiteX0" fmla="*/ 0 w 5643596"/>
              <a:gd name="connsiteY0" fmla="*/ 5321182 h 7192213"/>
              <a:gd name="connsiteX1" fmla="*/ 7176 w 5643596"/>
              <a:gd name="connsiteY1" fmla="*/ 5292545 h 7192213"/>
              <a:gd name="connsiteX2" fmla="*/ 4191 w 5643596"/>
              <a:gd name="connsiteY2" fmla="*/ 5273215 h 7192213"/>
              <a:gd name="connsiteX3" fmla="*/ 11880 w 5643596"/>
              <a:gd name="connsiteY3" fmla="*/ 5237214 h 7192213"/>
              <a:gd name="connsiteX4" fmla="*/ 18963 w 5643596"/>
              <a:gd name="connsiteY4" fmla="*/ 5184548 h 7192213"/>
              <a:gd name="connsiteX5" fmla="*/ 26514 w 5643596"/>
              <a:gd name="connsiteY5" fmla="*/ 5148294 h 7192213"/>
              <a:gd name="connsiteX6" fmla="*/ 28826 w 5643596"/>
              <a:gd name="connsiteY6" fmla="*/ 5141304 h 7192213"/>
              <a:gd name="connsiteX7" fmla="*/ 28826 w 5643596"/>
              <a:gd name="connsiteY7" fmla="*/ 4904080 h 7192213"/>
              <a:gd name="connsiteX8" fmla="*/ 26241 w 5643596"/>
              <a:gd name="connsiteY8" fmla="*/ 4886580 h 7192213"/>
              <a:gd name="connsiteX9" fmla="*/ 28826 w 5643596"/>
              <a:gd name="connsiteY9" fmla="*/ 4827542 h 7192213"/>
              <a:gd name="connsiteX10" fmla="*/ 25306 w 5643596"/>
              <a:gd name="connsiteY10" fmla="*/ 4818968 h 7192213"/>
              <a:gd name="connsiteX11" fmla="*/ 28826 w 5643596"/>
              <a:gd name="connsiteY11" fmla="*/ 4761248 h 7192213"/>
              <a:gd name="connsiteX12" fmla="*/ 25835 w 5643596"/>
              <a:gd name="connsiteY12" fmla="*/ 4698008 h 7192213"/>
              <a:gd name="connsiteX13" fmla="*/ 17801 w 5643596"/>
              <a:gd name="connsiteY13" fmla="*/ 4693286 h 7192213"/>
              <a:gd name="connsiteX14" fmla="*/ 17096 w 5643596"/>
              <a:gd name="connsiteY14" fmla="*/ 4679416 h 7192213"/>
              <a:gd name="connsiteX15" fmla="*/ 17250 w 5643596"/>
              <a:gd name="connsiteY15" fmla="*/ 4657582 h 7192213"/>
              <a:gd name="connsiteX16" fmla="*/ 25682 w 5643596"/>
              <a:gd name="connsiteY16" fmla="*/ 4608673 h 7192213"/>
              <a:gd name="connsiteX17" fmla="*/ 20696 w 5643596"/>
              <a:gd name="connsiteY17" fmla="*/ 27254 h 7192213"/>
              <a:gd name="connsiteX18" fmla="*/ 44529 w 5643596"/>
              <a:gd name="connsiteY18" fmla="*/ 3139 h 7192213"/>
              <a:gd name="connsiteX19" fmla="*/ 64219 w 5643596"/>
              <a:gd name="connsiteY19" fmla="*/ 24 h 7192213"/>
              <a:gd name="connsiteX20" fmla="*/ 2653439 w 5643596"/>
              <a:gd name="connsiteY20" fmla="*/ 0 h 7192213"/>
              <a:gd name="connsiteX21" fmla="*/ 2959929 w 5643596"/>
              <a:gd name="connsiteY21" fmla="*/ 0 h 7192213"/>
              <a:gd name="connsiteX22" fmla="*/ 5549063 w 5643596"/>
              <a:gd name="connsiteY22" fmla="*/ 0 h 7192213"/>
              <a:gd name="connsiteX23" fmla="*/ 5549068 w 5643596"/>
              <a:gd name="connsiteY23" fmla="*/ 2 h 7192213"/>
              <a:gd name="connsiteX24" fmla="*/ 5553587 w 5643596"/>
              <a:gd name="connsiteY24" fmla="*/ 0 h 7192213"/>
              <a:gd name="connsiteX25" fmla="*/ 5559961 w 5643596"/>
              <a:gd name="connsiteY25" fmla="*/ 3034 h 7192213"/>
              <a:gd name="connsiteX26" fmla="*/ 5596211 w 5643596"/>
              <a:gd name="connsiteY26" fmla="*/ 3034 h 7192213"/>
              <a:gd name="connsiteX27" fmla="*/ 5629738 w 5643596"/>
              <a:gd name="connsiteY27" fmla="*/ 36562 h 7192213"/>
              <a:gd name="connsiteX28" fmla="*/ 5629738 w 5643596"/>
              <a:gd name="connsiteY28" fmla="*/ 900024 h 7192213"/>
              <a:gd name="connsiteX29" fmla="*/ 5635688 w 5643596"/>
              <a:gd name="connsiteY29" fmla="*/ 909622 h 7192213"/>
              <a:gd name="connsiteX30" fmla="*/ 5642313 w 5643596"/>
              <a:gd name="connsiteY30" fmla="*/ 954494 h 7192213"/>
              <a:gd name="connsiteX31" fmla="*/ 5643596 w 5643596"/>
              <a:gd name="connsiteY31" fmla="*/ 984662 h 7192213"/>
              <a:gd name="connsiteX32" fmla="*/ 5634273 w 5643596"/>
              <a:gd name="connsiteY32" fmla="*/ 1025230 h 7192213"/>
              <a:gd name="connsiteX33" fmla="*/ 5638840 w 5643596"/>
              <a:gd name="connsiteY33" fmla="*/ 1028604 h 7192213"/>
              <a:gd name="connsiteX34" fmla="*/ 5643496 w 5643596"/>
              <a:gd name="connsiteY34" fmla="*/ 1039944 h 7192213"/>
              <a:gd name="connsiteX35" fmla="*/ 5638045 w 5643596"/>
              <a:gd name="connsiteY35" fmla="*/ 1049661 h 7192213"/>
              <a:gd name="connsiteX36" fmla="*/ 5629738 w 5643596"/>
              <a:gd name="connsiteY36" fmla="*/ 1088555 h 7192213"/>
              <a:gd name="connsiteX37" fmla="*/ 5629738 w 5643596"/>
              <a:gd name="connsiteY37" fmla="*/ 4092765 h 7192213"/>
              <a:gd name="connsiteX38" fmla="*/ 5629737 w 5643596"/>
              <a:gd name="connsiteY38" fmla="*/ 4092767 h 7192213"/>
              <a:gd name="connsiteX39" fmla="*/ 5629737 w 5643596"/>
              <a:gd name="connsiteY39" fmla="*/ 4412818 h 7192213"/>
              <a:gd name="connsiteX40" fmla="*/ 5629737 w 5643596"/>
              <a:gd name="connsiteY40" fmla="*/ 5426373 h 7192213"/>
              <a:gd name="connsiteX41" fmla="*/ 5629737 w 5643596"/>
              <a:gd name="connsiteY41" fmla="*/ 5848539 h 7192213"/>
              <a:gd name="connsiteX42" fmla="*/ 5629737 w 5643596"/>
              <a:gd name="connsiteY42" fmla="*/ 6736614 h 7192213"/>
              <a:gd name="connsiteX43" fmla="*/ 5629737 w 5643596"/>
              <a:gd name="connsiteY43" fmla="*/ 7158780 h 7192213"/>
              <a:gd name="connsiteX44" fmla="*/ 5596210 w 5643596"/>
              <a:gd name="connsiteY44" fmla="*/ 7192213 h 7192213"/>
              <a:gd name="connsiteX45" fmla="*/ 1982520 w 5643596"/>
              <a:gd name="connsiteY45" fmla="*/ 7192213 h 7192213"/>
              <a:gd name="connsiteX46" fmla="*/ 1976650 w 5643596"/>
              <a:gd name="connsiteY46" fmla="*/ 7189772 h 7192213"/>
              <a:gd name="connsiteX47" fmla="*/ 64205 w 5643596"/>
              <a:gd name="connsiteY47" fmla="*/ 7189772 h 7192213"/>
              <a:gd name="connsiteX48" fmla="*/ 28826 w 5643596"/>
              <a:gd name="connsiteY48" fmla="*/ 7165867 h 7192213"/>
              <a:gd name="connsiteX49" fmla="*/ 28826 w 5643596"/>
              <a:gd name="connsiteY49" fmla="*/ 6079439 h 7192213"/>
              <a:gd name="connsiteX50" fmla="*/ 18871 w 5643596"/>
              <a:gd name="connsiteY50" fmla="*/ 6043977 h 7192213"/>
              <a:gd name="connsiteX51" fmla="*/ 28826 w 5643596"/>
              <a:gd name="connsiteY51" fmla="*/ 6007501 h 7192213"/>
              <a:gd name="connsiteX52" fmla="*/ 28826 w 5643596"/>
              <a:gd name="connsiteY52" fmla="*/ 5521424 h 7192213"/>
              <a:gd name="connsiteX53" fmla="*/ 28826 w 5643596"/>
              <a:gd name="connsiteY53" fmla="*/ 5456903 h 7192213"/>
              <a:gd name="connsiteX54" fmla="*/ 18216 w 5643596"/>
              <a:gd name="connsiteY54" fmla="*/ 5420866 h 7192213"/>
              <a:gd name="connsiteX55" fmla="*/ 6056 w 5643596"/>
              <a:gd name="connsiteY55" fmla="*/ 5384020 h 7192213"/>
              <a:gd name="connsiteX56" fmla="*/ 815 w 5643596"/>
              <a:gd name="connsiteY56" fmla="*/ 5348515 h 7192213"/>
              <a:gd name="connsiteX57" fmla="*/ 0 w 5643596"/>
              <a:gd name="connsiteY57" fmla="*/ 5321182 h 7192213"/>
              <a:gd name="connsiteX0" fmla="*/ 0 w 5643496"/>
              <a:gd name="connsiteY0" fmla="*/ 5321182 h 7192213"/>
              <a:gd name="connsiteX1" fmla="*/ 7176 w 5643496"/>
              <a:gd name="connsiteY1" fmla="*/ 5292545 h 7192213"/>
              <a:gd name="connsiteX2" fmla="*/ 4191 w 5643496"/>
              <a:gd name="connsiteY2" fmla="*/ 5273215 h 7192213"/>
              <a:gd name="connsiteX3" fmla="*/ 11880 w 5643496"/>
              <a:gd name="connsiteY3" fmla="*/ 5237214 h 7192213"/>
              <a:gd name="connsiteX4" fmla="*/ 18963 w 5643496"/>
              <a:gd name="connsiteY4" fmla="*/ 5184548 h 7192213"/>
              <a:gd name="connsiteX5" fmla="*/ 26514 w 5643496"/>
              <a:gd name="connsiteY5" fmla="*/ 5148294 h 7192213"/>
              <a:gd name="connsiteX6" fmla="*/ 28826 w 5643496"/>
              <a:gd name="connsiteY6" fmla="*/ 5141304 h 7192213"/>
              <a:gd name="connsiteX7" fmla="*/ 28826 w 5643496"/>
              <a:gd name="connsiteY7" fmla="*/ 4904080 h 7192213"/>
              <a:gd name="connsiteX8" fmla="*/ 26241 w 5643496"/>
              <a:gd name="connsiteY8" fmla="*/ 4886580 h 7192213"/>
              <a:gd name="connsiteX9" fmla="*/ 28826 w 5643496"/>
              <a:gd name="connsiteY9" fmla="*/ 4827542 h 7192213"/>
              <a:gd name="connsiteX10" fmla="*/ 25306 w 5643496"/>
              <a:gd name="connsiteY10" fmla="*/ 4818968 h 7192213"/>
              <a:gd name="connsiteX11" fmla="*/ 28826 w 5643496"/>
              <a:gd name="connsiteY11" fmla="*/ 4761248 h 7192213"/>
              <a:gd name="connsiteX12" fmla="*/ 25835 w 5643496"/>
              <a:gd name="connsiteY12" fmla="*/ 4698008 h 7192213"/>
              <a:gd name="connsiteX13" fmla="*/ 17801 w 5643496"/>
              <a:gd name="connsiteY13" fmla="*/ 4693286 h 7192213"/>
              <a:gd name="connsiteX14" fmla="*/ 17096 w 5643496"/>
              <a:gd name="connsiteY14" fmla="*/ 4679416 h 7192213"/>
              <a:gd name="connsiteX15" fmla="*/ 17250 w 5643496"/>
              <a:gd name="connsiteY15" fmla="*/ 4657582 h 7192213"/>
              <a:gd name="connsiteX16" fmla="*/ 25682 w 5643496"/>
              <a:gd name="connsiteY16" fmla="*/ 4608673 h 7192213"/>
              <a:gd name="connsiteX17" fmla="*/ 20696 w 5643496"/>
              <a:gd name="connsiteY17" fmla="*/ 27254 h 7192213"/>
              <a:gd name="connsiteX18" fmla="*/ 44529 w 5643496"/>
              <a:gd name="connsiteY18" fmla="*/ 3139 h 7192213"/>
              <a:gd name="connsiteX19" fmla="*/ 64219 w 5643496"/>
              <a:gd name="connsiteY19" fmla="*/ 24 h 7192213"/>
              <a:gd name="connsiteX20" fmla="*/ 2653439 w 5643496"/>
              <a:gd name="connsiteY20" fmla="*/ 0 h 7192213"/>
              <a:gd name="connsiteX21" fmla="*/ 2959929 w 5643496"/>
              <a:gd name="connsiteY21" fmla="*/ 0 h 7192213"/>
              <a:gd name="connsiteX22" fmla="*/ 5549063 w 5643496"/>
              <a:gd name="connsiteY22" fmla="*/ 0 h 7192213"/>
              <a:gd name="connsiteX23" fmla="*/ 5549068 w 5643496"/>
              <a:gd name="connsiteY23" fmla="*/ 2 h 7192213"/>
              <a:gd name="connsiteX24" fmla="*/ 5553587 w 5643496"/>
              <a:gd name="connsiteY24" fmla="*/ 0 h 7192213"/>
              <a:gd name="connsiteX25" fmla="*/ 5559961 w 5643496"/>
              <a:gd name="connsiteY25" fmla="*/ 3034 h 7192213"/>
              <a:gd name="connsiteX26" fmla="*/ 5596211 w 5643496"/>
              <a:gd name="connsiteY26" fmla="*/ 3034 h 7192213"/>
              <a:gd name="connsiteX27" fmla="*/ 5629738 w 5643496"/>
              <a:gd name="connsiteY27" fmla="*/ 36562 h 7192213"/>
              <a:gd name="connsiteX28" fmla="*/ 5629738 w 5643496"/>
              <a:gd name="connsiteY28" fmla="*/ 900024 h 7192213"/>
              <a:gd name="connsiteX29" fmla="*/ 5635688 w 5643496"/>
              <a:gd name="connsiteY29" fmla="*/ 909622 h 7192213"/>
              <a:gd name="connsiteX30" fmla="*/ 5642313 w 5643496"/>
              <a:gd name="connsiteY30" fmla="*/ 954494 h 7192213"/>
              <a:gd name="connsiteX31" fmla="*/ 5634273 w 5643496"/>
              <a:gd name="connsiteY31" fmla="*/ 1025230 h 7192213"/>
              <a:gd name="connsiteX32" fmla="*/ 5638840 w 5643496"/>
              <a:gd name="connsiteY32" fmla="*/ 1028604 h 7192213"/>
              <a:gd name="connsiteX33" fmla="*/ 5643496 w 5643496"/>
              <a:gd name="connsiteY33" fmla="*/ 1039944 h 7192213"/>
              <a:gd name="connsiteX34" fmla="*/ 5638045 w 5643496"/>
              <a:gd name="connsiteY34" fmla="*/ 1049661 h 7192213"/>
              <a:gd name="connsiteX35" fmla="*/ 5629738 w 5643496"/>
              <a:gd name="connsiteY35" fmla="*/ 1088555 h 7192213"/>
              <a:gd name="connsiteX36" fmla="*/ 5629738 w 5643496"/>
              <a:gd name="connsiteY36" fmla="*/ 4092765 h 7192213"/>
              <a:gd name="connsiteX37" fmla="*/ 5629737 w 5643496"/>
              <a:gd name="connsiteY37" fmla="*/ 4092767 h 7192213"/>
              <a:gd name="connsiteX38" fmla="*/ 5629737 w 5643496"/>
              <a:gd name="connsiteY38" fmla="*/ 4412818 h 7192213"/>
              <a:gd name="connsiteX39" fmla="*/ 5629737 w 5643496"/>
              <a:gd name="connsiteY39" fmla="*/ 5426373 h 7192213"/>
              <a:gd name="connsiteX40" fmla="*/ 5629737 w 5643496"/>
              <a:gd name="connsiteY40" fmla="*/ 5848539 h 7192213"/>
              <a:gd name="connsiteX41" fmla="*/ 5629737 w 5643496"/>
              <a:gd name="connsiteY41" fmla="*/ 6736614 h 7192213"/>
              <a:gd name="connsiteX42" fmla="*/ 5629737 w 5643496"/>
              <a:gd name="connsiteY42" fmla="*/ 7158780 h 7192213"/>
              <a:gd name="connsiteX43" fmla="*/ 5596210 w 5643496"/>
              <a:gd name="connsiteY43" fmla="*/ 7192213 h 7192213"/>
              <a:gd name="connsiteX44" fmla="*/ 1982520 w 5643496"/>
              <a:gd name="connsiteY44" fmla="*/ 7192213 h 7192213"/>
              <a:gd name="connsiteX45" fmla="*/ 1976650 w 5643496"/>
              <a:gd name="connsiteY45" fmla="*/ 7189772 h 7192213"/>
              <a:gd name="connsiteX46" fmla="*/ 64205 w 5643496"/>
              <a:gd name="connsiteY46" fmla="*/ 7189772 h 7192213"/>
              <a:gd name="connsiteX47" fmla="*/ 28826 w 5643496"/>
              <a:gd name="connsiteY47" fmla="*/ 7165867 h 7192213"/>
              <a:gd name="connsiteX48" fmla="*/ 28826 w 5643496"/>
              <a:gd name="connsiteY48" fmla="*/ 6079439 h 7192213"/>
              <a:gd name="connsiteX49" fmla="*/ 18871 w 5643496"/>
              <a:gd name="connsiteY49" fmla="*/ 6043977 h 7192213"/>
              <a:gd name="connsiteX50" fmla="*/ 28826 w 5643496"/>
              <a:gd name="connsiteY50" fmla="*/ 6007501 h 7192213"/>
              <a:gd name="connsiteX51" fmla="*/ 28826 w 5643496"/>
              <a:gd name="connsiteY51" fmla="*/ 5521424 h 7192213"/>
              <a:gd name="connsiteX52" fmla="*/ 28826 w 5643496"/>
              <a:gd name="connsiteY52" fmla="*/ 5456903 h 7192213"/>
              <a:gd name="connsiteX53" fmla="*/ 18216 w 5643496"/>
              <a:gd name="connsiteY53" fmla="*/ 5420866 h 7192213"/>
              <a:gd name="connsiteX54" fmla="*/ 6056 w 5643496"/>
              <a:gd name="connsiteY54" fmla="*/ 5384020 h 7192213"/>
              <a:gd name="connsiteX55" fmla="*/ 815 w 5643496"/>
              <a:gd name="connsiteY55" fmla="*/ 5348515 h 7192213"/>
              <a:gd name="connsiteX56" fmla="*/ 0 w 5643496"/>
              <a:gd name="connsiteY56" fmla="*/ 5321182 h 7192213"/>
              <a:gd name="connsiteX0" fmla="*/ 0 w 5643496"/>
              <a:gd name="connsiteY0" fmla="*/ 5321182 h 7192213"/>
              <a:gd name="connsiteX1" fmla="*/ 7176 w 5643496"/>
              <a:gd name="connsiteY1" fmla="*/ 5292545 h 7192213"/>
              <a:gd name="connsiteX2" fmla="*/ 4191 w 5643496"/>
              <a:gd name="connsiteY2" fmla="*/ 5273215 h 7192213"/>
              <a:gd name="connsiteX3" fmla="*/ 11880 w 5643496"/>
              <a:gd name="connsiteY3" fmla="*/ 5237214 h 7192213"/>
              <a:gd name="connsiteX4" fmla="*/ 18963 w 5643496"/>
              <a:gd name="connsiteY4" fmla="*/ 5184548 h 7192213"/>
              <a:gd name="connsiteX5" fmla="*/ 26514 w 5643496"/>
              <a:gd name="connsiteY5" fmla="*/ 5148294 h 7192213"/>
              <a:gd name="connsiteX6" fmla="*/ 28826 w 5643496"/>
              <a:gd name="connsiteY6" fmla="*/ 5141304 h 7192213"/>
              <a:gd name="connsiteX7" fmla="*/ 28826 w 5643496"/>
              <a:gd name="connsiteY7" fmla="*/ 4904080 h 7192213"/>
              <a:gd name="connsiteX8" fmla="*/ 26241 w 5643496"/>
              <a:gd name="connsiteY8" fmla="*/ 4886580 h 7192213"/>
              <a:gd name="connsiteX9" fmla="*/ 28826 w 5643496"/>
              <a:gd name="connsiteY9" fmla="*/ 4827542 h 7192213"/>
              <a:gd name="connsiteX10" fmla="*/ 25306 w 5643496"/>
              <a:gd name="connsiteY10" fmla="*/ 4818968 h 7192213"/>
              <a:gd name="connsiteX11" fmla="*/ 28826 w 5643496"/>
              <a:gd name="connsiteY11" fmla="*/ 4761248 h 7192213"/>
              <a:gd name="connsiteX12" fmla="*/ 25835 w 5643496"/>
              <a:gd name="connsiteY12" fmla="*/ 4698008 h 7192213"/>
              <a:gd name="connsiteX13" fmla="*/ 17801 w 5643496"/>
              <a:gd name="connsiteY13" fmla="*/ 4693286 h 7192213"/>
              <a:gd name="connsiteX14" fmla="*/ 17096 w 5643496"/>
              <a:gd name="connsiteY14" fmla="*/ 4679416 h 7192213"/>
              <a:gd name="connsiteX15" fmla="*/ 17250 w 5643496"/>
              <a:gd name="connsiteY15" fmla="*/ 4657582 h 7192213"/>
              <a:gd name="connsiteX16" fmla="*/ 25682 w 5643496"/>
              <a:gd name="connsiteY16" fmla="*/ 4608673 h 7192213"/>
              <a:gd name="connsiteX17" fmla="*/ 20696 w 5643496"/>
              <a:gd name="connsiteY17" fmla="*/ 27254 h 7192213"/>
              <a:gd name="connsiteX18" fmla="*/ 44529 w 5643496"/>
              <a:gd name="connsiteY18" fmla="*/ 3139 h 7192213"/>
              <a:gd name="connsiteX19" fmla="*/ 64219 w 5643496"/>
              <a:gd name="connsiteY19" fmla="*/ 24 h 7192213"/>
              <a:gd name="connsiteX20" fmla="*/ 2653439 w 5643496"/>
              <a:gd name="connsiteY20" fmla="*/ 0 h 7192213"/>
              <a:gd name="connsiteX21" fmla="*/ 2959929 w 5643496"/>
              <a:gd name="connsiteY21" fmla="*/ 0 h 7192213"/>
              <a:gd name="connsiteX22" fmla="*/ 5549063 w 5643496"/>
              <a:gd name="connsiteY22" fmla="*/ 0 h 7192213"/>
              <a:gd name="connsiteX23" fmla="*/ 5549068 w 5643496"/>
              <a:gd name="connsiteY23" fmla="*/ 2 h 7192213"/>
              <a:gd name="connsiteX24" fmla="*/ 5553587 w 5643496"/>
              <a:gd name="connsiteY24" fmla="*/ 0 h 7192213"/>
              <a:gd name="connsiteX25" fmla="*/ 5559961 w 5643496"/>
              <a:gd name="connsiteY25" fmla="*/ 3034 h 7192213"/>
              <a:gd name="connsiteX26" fmla="*/ 5596211 w 5643496"/>
              <a:gd name="connsiteY26" fmla="*/ 3034 h 7192213"/>
              <a:gd name="connsiteX27" fmla="*/ 5629738 w 5643496"/>
              <a:gd name="connsiteY27" fmla="*/ 36562 h 7192213"/>
              <a:gd name="connsiteX28" fmla="*/ 5629738 w 5643496"/>
              <a:gd name="connsiteY28" fmla="*/ 900024 h 7192213"/>
              <a:gd name="connsiteX29" fmla="*/ 5635688 w 5643496"/>
              <a:gd name="connsiteY29" fmla="*/ 909622 h 7192213"/>
              <a:gd name="connsiteX30" fmla="*/ 5642313 w 5643496"/>
              <a:gd name="connsiteY30" fmla="*/ 954494 h 7192213"/>
              <a:gd name="connsiteX31" fmla="*/ 5634273 w 5643496"/>
              <a:gd name="connsiteY31" fmla="*/ 1025230 h 7192213"/>
              <a:gd name="connsiteX32" fmla="*/ 5638840 w 5643496"/>
              <a:gd name="connsiteY32" fmla="*/ 1028604 h 7192213"/>
              <a:gd name="connsiteX33" fmla="*/ 5643496 w 5643496"/>
              <a:gd name="connsiteY33" fmla="*/ 1039944 h 7192213"/>
              <a:gd name="connsiteX34" fmla="*/ 5629738 w 5643496"/>
              <a:gd name="connsiteY34" fmla="*/ 1088555 h 7192213"/>
              <a:gd name="connsiteX35" fmla="*/ 5629738 w 5643496"/>
              <a:gd name="connsiteY35" fmla="*/ 4092765 h 7192213"/>
              <a:gd name="connsiteX36" fmla="*/ 5629737 w 5643496"/>
              <a:gd name="connsiteY36" fmla="*/ 4092767 h 7192213"/>
              <a:gd name="connsiteX37" fmla="*/ 5629737 w 5643496"/>
              <a:gd name="connsiteY37" fmla="*/ 4412818 h 7192213"/>
              <a:gd name="connsiteX38" fmla="*/ 5629737 w 5643496"/>
              <a:gd name="connsiteY38" fmla="*/ 5426373 h 7192213"/>
              <a:gd name="connsiteX39" fmla="*/ 5629737 w 5643496"/>
              <a:gd name="connsiteY39" fmla="*/ 5848539 h 7192213"/>
              <a:gd name="connsiteX40" fmla="*/ 5629737 w 5643496"/>
              <a:gd name="connsiteY40" fmla="*/ 6736614 h 7192213"/>
              <a:gd name="connsiteX41" fmla="*/ 5629737 w 5643496"/>
              <a:gd name="connsiteY41" fmla="*/ 7158780 h 7192213"/>
              <a:gd name="connsiteX42" fmla="*/ 5596210 w 5643496"/>
              <a:gd name="connsiteY42" fmla="*/ 7192213 h 7192213"/>
              <a:gd name="connsiteX43" fmla="*/ 1982520 w 5643496"/>
              <a:gd name="connsiteY43" fmla="*/ 7192213 h 7192213"/>
              <a:gd name="connsiteX44" fmla="*/ 1976650 w 5643496"/>
              <a:gd name="connsiteY44" fmla="*/ 7189772 h 7192213"/>
              <a:gd name="connsiteX45" fmla="*/ 64205 w 5643496"/>
              <a:gd name="connsiteY45" fmla="*/ 7189772 h 7192213"/>
              <a:gd name="connsiteX46" fmla="*/ 28826 w 5643496"/>
              <a:gd name="connsiteY46" fmla="*/ 7165867 h 7192213"/>
              <a:gd name="connsiteX47" fmla="*/ 28826 w 5643496"/>
              <a:gd name="connsiteY47" fmla="*/ 6079439 h 7192213"/>
              <a:gd name="connsiteX48" fmla="*/ 18871 w 5643496"/>
              <a:gd name="connsiteY48" fmla="*/ 6043977 h 7192213"/>
              <a:gd name="connsiteX49" fmla="*/ 28826 w 5643496"/>
              <a:gd name="connsiteY49" fmla="*/ 6007501 h 7192213"/>
              <a:gd name="connsiteX50" fmla="*/ 28826 w 5643496"/>
              <a:gd name="connsiteY50" fmla="*/ 5521424 h 7192213"/>
              <a:gd name="connsiteX51" fmla="*/ 28826 w 5643496"/>
              <a:gd name="connsiteY51" fmla="*/ 5456903 h 7192213"/>
              <a:gd name="connsiteX52" fmla="*/ 18216 w 5643496"/>
              <a:gd name="connsiteY52" fmla="*/ 5420866 h 7192213"/>
              <a:gd name="connsiteX53" fmla="*/ 6056 w 5643496"/>
              <a:gd name="connsiteY53" fmla="*/ 5384020 h 7192213"/>
              <a:gd name="connsiteX54" fmla="*/ 815 w 5643496"/>
              <a:gd name="connsiteY54" fmla="*/ 5348515 h 7192213"/>
              <a:gd name="connsiteX55" fmla="*/ 0 w 5643496"/>
              <a:gd name="connsiteY55" fmla="*/ 5321182 h 7192213"/>
              <a:gd name="connsiteX0" fmla="*/ 0 w 5643496"/>
              <a:gd name="connsiteY0" fmla="*/ 5321182 h 7192213"/>
              <a:gd name="connsiteX1" fmla="*/ 7176 w 5643496"/>
              <a:gd name="connsiteY1" fmla="*/ 5292545 h 7192213"/>
              <a:gd name="connsiteX2" fmla="*/ 4191 w 5643496"/>
              <a:gd name="connsiteY2" fmla="*/ 5273215 h 7192213"/>
              <a:gd name="connsiteX3" fmla="*/ 11880 w 5643496"/>
              <a:gd name="connsiteY3" fmla="*/ 5237214 h 7192213"/>
              <a:gd name="connsiteX4" fmla="*/ 18963 w 5643496"/>
              <a:gd name="connsiteY4" fmla="*/ 5184548 h 7192213"/>
              <a:gd name="connsiteX5" fmla="*/ 26514 w 5643496"/>
              <a:gd name="connsiteY5" fmla="*/ 5148294 h 7192213"/>
              <a:gd name="connsiteX6" fmla="*/ 28826 w 5643496"/>
              <a:gd name="connsiteY6" fmla="*/ 5141304 h 7192213"/>
              <a:gd name="connsiteX7" fmla="*/ 28826 w 5643496"/>
              <a:gd name="connsiteY7" fmla="*/ 4904080 h 7192213"/>
              <a:gd name="connsiteX8" fmla="*/ 26241 w 5643496"/>
              <a:gd name="connsiteY8" fmla="*/ 4886580 h 7192213"/>
              <a:gd name="connsiteX9" fmla="*/ 28826 w 5643496"/>
              <a:gd name="connsiteY9" fmla="*/ 4827542 h 7192213"/>
              <a:gd name="connsiteX10" fmla="*/ 25306 w 5643496"/>
              <a:gd name="connsiteY10" fmla="*/ 4818968 h 7192213"/>
              <a:gd name="connsiteX11" fmla="*/ 28826 w 5643496"/>
              <a:gd name="connsiteY11" fmla="*/ 4761248 h 7192213"/>
              <a:gd name="connsiteX12" fmla="*/ 25835 w 5643496"/>
              <a:gd name="connsiteY12" fmla="*/ 4698008 h 7192213"/>
              <a:gd name="connsiteX13" fmla="*/ 17801 w 5643496"/>
              <a:gd name="connsiteY13" fmla="*/ 4693286 h 7192213"/>
              <a:gd name="connsiteX14" fmla="*/ 17096 w 5643496"/>
              <a:gd name="connsiteY14" fmla="*/ 4679416 h 7192213"/>
              <a:gd name="connsiteX15" fmla="*/ 17250 w 5643496"/>
              <a:gd name="connsiteY15" fmla="*/ 4657582 h 7192213"/>
              <a:gd name="connsiteX16" fmla="*/ 25682 w 5643496"/>
              <a:gd name="connsiteY16" fmla="*/ 4608673 h 7192213"/>
              <a:gd name="connsiteX17" fmla="*/ 20696 w 5643496"/>
              <a:gd name="connsiteY17" fmla="*/ 27254 h 7192213"/>
              <a:gd name="connsiteX18" fmla="*/ 44529 w 5643496"/>
              <a:gd name="connsiteY18" fmla="*/ 3139 h 7192213"/>
              <a:gd name="connsiteX19" fmla="*/ 64219 w 5643496"/>
              <a:gd name="connsiteY19" fmla="*/ 24 h 7192213"/>
              <a:gd name="connsiteX20" fmla="*/ 2653439 w 5643496"/>
              <a:gd name="connsiteY20" fmla="*/ 0 h 7192213"/>
              <a:gd name="connsiteX21" fmla="*/ 2959929 w 5643496"/>
              <a:gd name="connsiteY21" fmla="*/ 0 h 7192213"/>
              <a:gd name="connsiteX22" fmla="*/ 5549063 w 5643496"/>
              <a:gd name="connsiteY22" fmla="*/ 0 h 7192213"/>
              <a:gd name="connsiteX23" fmla="*/ 5549068 w 5643496"/>
              <a:gd name="connsiteY23" fmla="*/ 2 h 7192213"/>
              <a:gd name="connsiteX24" fmla="*/ 5553587 w 5643496"/>
              <a:gd name="connsiteY24" fmla="*/ 0 h 7192213"/>
              <a:gd name="connsiteX25" fmla="*/ 5559961 w 5643496"/>
              <a:gd name="connsiteY25" fmla="*/ 3034 h 7192213"/>
              <a:gd name="connsiteX26" fmla="*/ 5596211 w 5643496"/>
              <a:gd name="connsiteY26" fmla="*/ 3034 h 7192213"/>
              <a:gd name="connsiteX27" fmla="*/ 5629738 w 5643496"/>
              <a:gd name="connsiteY27" fmla="*/ 36562 h 7192213"/>
              <a:gd name="connsiteX28" fmla="*/ 5629738 w 5643496"/>
              <a:gd name="connsiteY28" fmla="*/ 900024 h 7192213"/>
              <a:gd name="connsiteX29" fmla="*/ 5635688 w 5643496"/>
              <a:gd name="connsiteY29" fmla="*/ 909622 h 7192213"/>
              <a:gd name="connsiteX30" fmla="*/ 5634273 w 5643496"/>
              <a:gd name="connsiteY30" fmla="*/ 1025230 h 7192213"/>
              <a:gd name="connsiteX31" fmla="*/ 5638840 w 5643496"/>
              <a:gd name="connsiteY31" fmla="*/ 1028604 h 7192213"/>
              <a:gd name="connsiteX32" fmla="*/ 5643496 w 5643496"/>
              <a:gd name="connsiteY32" fmla="*/ 1039944 h 7192213"/>
              <a:gd name="connsiteX33" fmla="*/ 5629738 w 5643496"/>
              <a:gd name="connsiteY33" fmla="*/ 1088555 h 7192213"/>
              <a:gd name="connsiteX34" fmla="*/ 5629738 w 5643496"/>
              <a:gd name="connsiteY34" fmla="*/ 4092765 h 7192213"/>
              <a:gd name="connsiteX35" fmla="*/ 5629737 w 5643496"/>
              <a:gd name="connsiteY35" fmla="*/ 4092767 h 7192213"/>
              <a:gd name="connsiteX36" fmla="*/ 5629737 w 5643496"/>
              <a:gd name="connsiteY36" fmla="*/ 4412818 h 7192213"/>
              <a:gd name="connsiteX37" fmla="*/ 5629737 w 5643496"/>
              <a:gd name="connsiteY37" fmla="*/ 5426373 h 7192213"/>
              <a:gd name="connsiteX38" fmla="*/ 5629737 w 5643496"/>
              <a:gd name="connsiteY38" fmla="*/ 5848539 h 7192213"/>
              <a:gd name="connsiteX39" fmla="*/ 5629737 w 5643496"/>
              <a:gd name="connsiteY39" fmla="*/ 6736614 h 7192213"/>
              <a:gd name="connsiteX40" fmla="*/ 5629737 w 5643496"/>
              <a:gd name="connsiteY40" fmla="*/ 7158780 h 7192213"/>
              <a:gd name="connsiteX41" fmla="*/ 5596210 w 5643496"/>
              <a:gd name="connsiteY41" fmla="*/ 7192213 h 7192213"/>
              <a:gd name="connsiteX42" fmla="*/ 1982520 w 5643496"/>
              <a:gd name="connsiteY42" fmla="*/ 7192213 h 7192213"/>
              <a:gd name="connsiteX43" fmla="*/ 1976650 w 5643496"/>
              <a:gd name="connsiteY43" fmla="*/ 7189772 h 7192213"/>
              <a:gd name="connsiteX44" fmla="*/ 64205 w 5643496"/>
              <a:gd name="connsiteY44" fmla="*/ 7189772 h 7192213"/>
              <a:gd name="connsiteX45" fmla="*/ 28826 w 5643496"/>
              <a:gd name="connsiteY45" fmla="*/ 7165867 h 7192213"/>
              <a:gd name="connsiteX46" fmla="*/ 28826 w 5643496"/>
              <a:gd name="connsiteY46" fmla="*/ 6079439 h 7192213"/>
              <a:gd name="connsiteX47" fmla="*/ 18871 w 5643496"/>
              <a:gd name="connsiteY47" fmla="*/ 6043977 h 7192213"/>
              <a:gd name="connsiteX48" fmla="*/ 28826 w 5643496"/>
              <a:gd name="connsiteY48" fmla="*/ 6007501 h 7192213"/>
              <a:gd name="connsiteX49" fmla="*/ 28826 w 5643496"/>
              <a:gd name="connsiteY49" fmla="*/ 5521424 h 7192213"/>
              <a:gd name="connsiteX50" fmla="*/ 28826 w 5643496"/>
              <a:gd name="connsiteY50" fmla="*/ 5456903 h 7192213"/>
              <a:gd name="connsiteX51" fmla="*/ 18216 w 5643496"/>
              <a:gd name="connsiteY51" fmla="*/ 5420866 h 7192213"/>
              <a:gd name="connsiteX52" fmla="*/ 6056 w 5643496"/>
              <a:gd name="connsiteY52" fmla="*/ 5384020 h 7192213"/>
              <a:gd name="connsiteX53" fmla="*/ 815 w 5643496"/>
              <a:gd name="connsiteY53" fmla="*/ 5348515 h 7192213"/>
              <a:gd name="connsiteX54" fmla="*/ 0 w 5643496"/>
              <a:gd name="connsiteY54" fmla="*/ 5321182 h 7192213"/>
              <a:gd name="connsiteX0" fmla="*/ 0 w 5638840"/>
              <a:gd name="connsiteY0" fmla="*/ 5321182 h 7192213"/>
              <a:gd name="connsiteX1" fmla="*/ 7176 w 5638840"/>
              <a:gd name="connsiteY1" fmla="*/ 5292545 h 7192213"/>
              <a:gd name="connsiteX2" fmla="*/ 4191 w 5638840"/>
              <a:gd name="connsiteY2" fmla="*/ 5273215 h 7192213"/>
              <a:gd name="connsiteX3" fmla="*/ 11880 w 5638840"/>
              <a:gd name="connsiteY3" fmla="*/ 5237214 h 7192213"/>
              <a:gd name="connsiteX4" fmla="*/ 18963 w 5638840"/>
              <a:gd name="connsiteY4" fmla="*/ 5184548 h 7192213"/>
              <a:gd name="connsiteX5" fmla="*/ 26514 w 5638840"/>
              <a:gd name="connsiteY5" fmla="*/ 5148294 h 7192213"/>
              <a:gd name="connsiteX6" fmla="*/ 28826 w 5638840"/>
              <a:gd name="connsiteY6" fmla="*/ 5141304 h 7192213"/>
              <a:gd name="connsiteX7" fmla="*/ 28826 w 5638840"/>
              <a:gd name="connsiteY7" fmla="*/ 4904080 h 7192213"/>
              <a:gd name="connsiteX8" fmla="*/ 26241 w 5638840"/>
              <a:gd name="connsiteY8" fmla="*/ 4886580 h 7192213"/>
              <a:gd name="connsiteX9" fmla="*/ 28826 w 5638840"/>
              <a:gd name="connsiteY9" fmla="*/ 4827542 h 7192213"/>
              <a:gd name="connsiteX10" fmla="*/ 25306 w 5638840"/>
              <a:gd name="connsiteY10" fmla="*/ 4818968 h 7192213"/>
              <a:gd name="connsiteX11" fmla="*/ 28826 w 5638840"/>
              <a:gd name="connsiteY11" fmla="*/ 4761248 h 7192213"/>
              <a:gd name="connsiteX12" fmla="*/ 25835 w 5638840"/>
              <a:gd name="connsiteY12" fmla="*/ 4698008 h 7192213"/>
              <a:gd name="connsiteX13" fmla="*/ 17801 w 5638840"/>
              <a:gd name="connsiteY13" fmla="*/ 4693286 h 7192213"/>
              <a:gd name="connsiteX14" fmla="*/ 17096 w 5638840"/>
              <a:gd name="connsiteY14" fmla="*/ 4679416 h 7192213"/>
              <a:gd name="connsiteX15" fmla="*/ 17250 w 5638840"/>
              <a:gd name="connsiteY15" fmla="*/ 4657582 h 7192213"/>
              <a:gd name="connsiteX16" fmla="*/ 25682 w 5638840"/>
              <a:gd name="connsiteY16" fmla="*/ 4608673 h 7192213"/>
              <a:gd name="connsiteX17" fmla="*/ 20696 w 5638840"/>
              <a:gd name="connsiteY17" fmla="*/ 27254 h 7192213"/>
              <a:gd name="connsiteX18" fmla="*/ 44529 w 5638840"/>
              <a:gd name="connsiteY18" fmla="*/ 3139 h 7192213"/>
              <a:gd name="connsiteX19" fmla="*/ 64219 w 5638840"/>
              <a:gd name="connsiteY19" fmla="*/ 24 h 7192213"/>
              <a:gd name="connsiteX20" fmla="*/ 2653439 w 5638840"/>
              <a:gd name="connsiteY20" fmla="*/ 0 h 7192213"/>
              <a:gd name="connsiteX21" fmla="*/ 2959929 w 5638840"/>
              <a:gd name="connsiteY21" fmla="*/ 0 h 7192213"/>
              <a:gd name="connsiteX22" fmla="*/ 5549063 w 5638840"/>
              <a:gd name="connsiteY22" fmla="*/ 0 h 7192213"/>
              <a:gd name="connsiteX23" fmla="*/ 5549068 w 5638840"/>
              <a:gd name="connsiteY23" fmla="*/ 2 h 7192213"/>
              <a:gd name="connsiteX24" fmla="*/ 5553587 w 5638840"/>
              <a:gd name="connsiteY24" fmla="*/ 0 h 7192213"/>
              <a:gd name="connsiteX25" fmla="*/ 5559961 w 5638840"/>
              <a:gd name="connsiteY25" fmla="*/ 3034 h 7192213"/>
              <a:gd name="connsiteX26" fmla="*/ 5596211 w 5638840"/>
              <a:gd name="connsiteY26" fmla="*/ 3034 h 7192213"/>
              <a:gd name="connsiteX27" fmla="*/ 5629738 w 5638840"/>
              <a:gd name="connsiteY27" fmla="*/ 36562 h 7192213"/>
              <a:gd name="connsiteX28" fmla="*/ 5629738 w 5638840"/>
              <a:gd name="connsiteY28" fmla="*/ 900024 h 7192213"/>
              <a:gd name="connsiteX29" fmla="*/ 5635688 w 5638840"/>
              <a:gd name="connsiteY29" fmla="*/ 909622 h 7192213"/>
              <a:gd name="connsiteX30" fmla="*/ 5634273 w 5638840"/>
              <a:gd name="connsiteY30" fmla="*/ 1025230 h 7192213"/>
              <a:gd name="connsiteX31" fmla="*/ 5638840 w 5638840"/>
              <a:gd name="connsiteY31" fmla="*/ 1028604 h 7192213"/>
              <a:gd name="connsiteX32" fmla="*/ 5629738 w 5638840"/>
              <a:gd name="connsiteY32" fmla="*/ 1088555 h 7192213"/>
              <a:gd name="connsiteX33" fmla="*/ 5629738 w 5638840"/>
              <a:gd name="connsiteY33" fmla="*/ 4092765 h 7192213"/>
              <a:gd name="connsiteX34" fmla="*/ 5629737 w 5638840"/>
              <a:gd name="connsiteY34" fmla="*/ 4092767 h 7192213"/>
              <a:gd name="connsiteX35" fmla="*/ 5629737 w 5638840"/>
              <a:gd name="connsiteY35" fmla="*/ 4412818 h 7192213"/>
              <a:gd name="connsiteX36" fmla="*/ 5629737 w 5638840"/>
              <a:gd name="connsiteY36" fmla="*/ 5426373 h 7192213"/>
              <a:gd name="connsiteX37" fmla="*/ 5629737 w 5638840"/>
              <a:gd name="connsiteY37" fmla="*/ 5848539 h 7192213"/>
              <a:gd name="connsiteX38" fmla="*/ 5629737 w 5638840"/>
              <a:gd name="connsiteY38" fmla="*/ 6736614 h 7192213"/>
              <a:gd name="connsiteX39" fmla="*/ 5629737 w 5638840"/>
              <a:gd name="connsiteY39" fmla="*/ 7158780 h 7192213"/>
              <a:gd name="connsiteX40" fmla="*/ 5596210 w 5638840"/>
              <a:gd name="connsiteY40" fmla="*/ 7192213 h 7192213"/>
              <a:gd name="connsiteX41" fmla="*/ 1982520 w 5638840"/>
              <a:gd name="connsiteY41" fmla="*/ 7192213 h 7192213"/>
              <a:gd name="connsiteX42" fmla="*/ 1976650 w 5638840"/>
              <a:gd name="connsiteY42" fmla="*/ 7189772 h 7192213"/>
              <a:gd name="connsiteX43" fmla="*/ 64205 w 5638840"/>
              <a:gd name="connsiteY43" fmla="*/ 7189772 h 7192213"/>
              <a:gd name="connsiteX44" fmla="*/ 28826 w 5638840"/>
              <a:gd name="connsiteY44" fmla="*/ 7165867 h 7192213"/>
              <a:gd name="connsiteX45" fmla="*/ 28826 w 5638840"/>
              <a:gd name="connsiteY45" fmla="*/ 6079439 h 7192213"/>
              <a:gd name="connsiteX46" fmla="*/ 18871 w 5638840"/>
              <a:gd name="connsiteY46" fmla="*/ 6043977 h 7192213"/>
              <a:gd name="connsiteX47" fmla="*/ 28826 w 5638840"/>
              <a:gd name="connsiteY47" fmla="*/ 6007501 h 7192213"/>
              <a:gd name="connsiteX48" fmla="*/ 28826 w 5638840"/>
              <a:gd name="connsiteY48" fmla="*/ 5521424 h 7192213"/>
              <a:gd name="connsiteX49" fmla="*/ 28826 w 5638840"/>
              <a:gd name="connsiteY49" fmla="*/ 5456903 h 7192213"/>
              <a:gd name="connsiteX50" fmla="*/ 18216 w 5638840"/>
              <a:gd name="connsiteY50" fmla="*/ 5420866 h 7192213"/>
              <a:gd name="connsiteX51" fmla="*/ 6056 w 5638840"/>
              <a:gd name="connsiteY51" fmla="*/ 5384020 h 7192213"/>
              <a:gd name="connsiteX52" fmla="*/ 815 w 5638840"/>
              <a:gd name="connsiteY52" fmla="*/ 5348515 h 7192213"/>
              <a:gd name="connsiteX53" fmla="*/ 0 w 5638840"/>
              <a:gd name="connsiteY53"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34273 w 5635688"/>
              <a:gd name="connsiteY30" fmla="*/ 1025230 h 7192213"/>
              <a:gd name="connsiteX31" fmla="*/ 5629738 w 5635688"/>
              <a:gd name="connsiteY31" fmla="*/ 1088555 h 7192213"/>
              <a:gd name="connsiteX32" fmla="*/ 5629738 w 5635688"/>
              <a:gd name="connsiteY32" fmla="*/ 4092765 h 7192213"/>
              <a:gd name="connsiteX33" fmla="*/ 5629737 w 5635688"/>
              <a:gd name="connsiteY33" fmla="*/ 4092767 h 7192213"/>
              <a:gd name="connsiteX34" fmla="*/ 5629737 w 5635688"/>
              <a:gd name="connsiteY34" fmla="*/ 4412818 h 7192213"/>
              <a:gd name="connsiteX35" fmla="*/ 5629737 w 5635688"/>
              <a:gd name="connsiteY35" fmla="*/ 5426373 h 7192213"/>
              <a:gd name="connsiteX36" fmla="*/ 5629737 w 5635688"/>
              <a:gd name="connsiteY36" fmla="*/ 5848539 h 7192213"/>
              <a:gd name="connsiteX37" fmla="*/ 5629737 w 5635688"/>
              <a:gd name="connsiteY37" fmla="*/ 6736614 h 7192213"/>
              <a:gd name="connsiteX38" fmla="*/ 5629737 w 5635688"/>
              <a:gd name="connsiteY38" fmla="*/ 7158780 h 7192213"/>
              <a:gd name="connsiteX39" fmla="*/ 5596210 w 5635688"/>
              <a:gd name="connsiteY39" fmla="*/ 7192213 h 7192213"/>
              <a:gd name="connsiteX40" fmla="*/ 1982520 w 5635688"/>
              <a:gd name="connsiteY40" fmla="*/ 7192213 h 7192213"/>
              <a:gd name="connsiteX41" fmla="*/ 1976650 w 5635688"/>
              <a:gd name="connsiteY41" fmla="*/ 7189772 h 7192213"/>
              <a:gd name="connsiteX42" fmla="*/ 64205 w 5635688"/>
              <a:gd name="connsiteY42" fmla="*/ 7189772 h 7192213"/>
              <a:gd name="connsiteX43" fmla="*/ 28826 w 5635688"/>
              <a:gd name="connsiteY43" fmla="*/ 7165867 h 7192213"/>
              <a:gd name="connsiteX44" fmla="*/ 28826 w 5635688"/>
              <a:gd name="connsiteY44" fmla="*/ 6079439 h 7192213"/>
              <a:gd name="connsiteX45" fmla="*/ 18871 w 5635688"/>
              <a:gd name="connsiteY45" fmla="*/ 6043977 h 7192213"/>
              <a:gd name="connsiteX46" fmla="*/ 28826 w 5635688"/>
              <a:gd name="connsiteY46" fmla="*/ 6007501 h 7192213"/>
              <a:gd name="connsiteX47" fmla="*/ 28826 w 5635688"/>
              <a:gd name="connsiteY47" fmla="*/ 5521424 h 7192213"/>
              <a:gd name="connsiteX48" fmla="*/ 28826 w 5635688"/>
              <a:gd name="connsiteY48" fmla="*/ 5456903 h 7192213"/>
              <a:gd name="connsiteX49" fmla="*/ 18216 w 5635688"/>
              <a:gd name="connsiteY49" fmla="*/ 5420866 h 7192213"/>
              <a:gd name="connsiteX50" fmla="*/ 6056 w 5635688"/>
              <a:gd name="connsiteY50" fmla="*/ 5384020 h 7192213"/>
              <a:gd name="connsiteX51" fmla="*/ 815 w 5635688"/>
              <a:gd name="connsiteY51" fmla="*/ 5348515 h 7192213"/>
              <a:gd name="connsiteX52" fmla="*/ 0 w 5635688"/>
              <a:gd name="connsiteY52"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8 w 5635688"/>
              <a:gd name="connsiteY30" fmla="*/ 1088555 h 7192213"/>
              <a:gd name="connsiteX31" fmla="*/ 5629738 w 5635688"/>
              <a:gd name="connsiteY31" fmla="*/ 4092765 h 7192213"/>
              <a:gd name="connsiteX32" fmla="*/ 5629737 w 5635688"/>
              <a:gd name="connsiteY32" fmla="*/ 4092767 h 7192213"/>
              <a:gd name="connsiteX33" fmla="*/ 5629737 w 5635688"/>
              <a:gd name="connsiteY33" fmla="*/ 4412818 h 7192213"/>
              <a:gd name="connsiteX34" fmla="*/ 5629737 w 5635688"/>
              <a:gd name="connsiteY34" fmla="*/ 5426373 h 7192213"/>
              <a:gd name="connsiteX35" fmla="*/ 5629737 w 5635688"/>
              <a:gd name="connsiteY35" fmla="*/ 5848539 h 7192213"/>
              <a:gd name="connsiteX36" fmla="*/ 5629737 w 5635688"/>
              <a:gd name="connsiteY36" fmla="*/ 6736614 h 7192213"/>
              <a:gd name="connsiteX37" fmla="*/ 5629737 w 5635688"/>
              <a:gd name="connsiteY37" fmla="*/ 7158780 h 7192213"/>
              <a:gd name="connsiteX38" fmla="*/ 5596210 w 5635688"/>
              <a:gd name="connsiteY38" fmla="*/ 7192213 h 7192213"/>
              <a:gd name="connsiteX39" fmla="*/ 1982520 w 5635688"/>
              <a:gd name="connsiteY39" fmla="*/ 7192213 h 7192213"/>
              <a:gd name="connsiteX40" fmla="*/ 1976650 w 5635688"/>
              <a:gd name="connsiteY40" fmla="*/ 7189772 h 7192213"/>
              <a:gd name="connsiteX41" fmla="*/ 64205 w 5635688"/>
              <a:gd name="connsiteY41" fmla="*/ 7189772 h 7192213"/>
              <a:gd name="connsiteX42" fmla="*/ 28826 w 5635688"/>
              <a:gd name="connsiteY42" fmla="*/ 7165867 h 7192213"/>
              <a:gd name="connsiteX43" fmla="*/ 28826 w 5635688"/>
              <a:gd name="connsiteY43" fmla="*/ 6079439 h 7192213"/>
              <a:gd name="connsiteX44" fmla="*/ 18871 w 5635688"/>
              <a:gd name="connsiteY44" fmla="*/ 6043977 h 7192213"/>
              <a:gd name="connsiteX45" fmla="*/ 28826 w 5635688"/>
              <a:gd name="connsiteY45" fmla="*/ 6007501 h 7192213"/>
              <a:gd name="connsiteX46" fmla="*/ 28826 w 5635688"/>
              <a:gd name="connsiteY46" fmla="*/ 5521424 h 7192213"/>
              <a:gd name="connsiteX47" fmla="*/ 28826 w 5635688"/>
              <a:gd name="connsiteY47" fmla="*/ 5456903 h 7192213"/>
              <a:gd name="connsiteX48" fmla="*/ 18216 w 5635688"/>
              <a:gd name="connsiteY48" fmla="*/ 5420866 h 7192213"/>
              <a:gd name="connsiteX49" fmla="*/ 6056 w 5635688"/>
              <a:gd name="connsiteY49" fmla="*/ 5384020 h 7192213"/>
              <a:gd name="connsiteX50" fmla="*/ 815 w 5635688"/>
              <a:gd name="connsiteY50" fmla="*/ 5348515 h 7192213"/>
              <a:gd name="connsiteX51" fmla="*/ 0 w 5635688"/>
              <a:gd name="connsiteY51"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8 w 5635688"/>
              <a:gd name="connsiteY30" fmla="*/ 4092765 h 7192213"/>
              <a:gd name="connsiteX31" fmla="*/ 5629737 w 5635688"/>
              <a:gd name="connsiteY31" fmla="*/ 4092767 h 7192213"/>
              <a:gd name="connsiteX32" fmla="*/ 5629737 w 5635688"/>
              <a:gd name="connsiteY32" fmla="*/ 4412818 h 7192213"/>
              <a:gd name="connsiteX33" fmla="*/ 5629737 w 5635688"/>
              <a:gd name="connsiteY33" fmla="*/ 5426373 h 7192213"/>
              <a:gd name="connsiteX34" fmla="*/ 5629737 w 5635688"/>
              <a:gd name="connsiteY34" fmla="*/ 5848539 h 7192213"/>
              <a:gd name="connsiteX35" fmla="*/ 5629737 w 5635688"/>
              <a:gd name="connsiteY35" fmla="*/ 6736614 h 7192213"/>
              <a:gd name="connsiteX36" fmla="*/ 5629737 w 5635688"/>
              <a:gd name="connsiteY36" fmla="*/ 7158780 h 7192213"/>
              <a:gd name="connsiteX37" fmla="*/ 5596210 w 5635688"/>
              <a:gd name="connsiteY37" fmla="*/ 7192213 h 7192213"/>
              <a:gd name="connsiteX38" fmla="*/ 1982520 w 5635688"/>
              <a:gd name="connsiteY38" fmla="*/ 7192213 h 7192213"/>
              <a:gd name="connsiteX39" fmla="*/ 1976650 w 5635688"/>
              <a:gd name="connsiteY39" fmla="*/ 7189772 h 7192213"/>
              <a:gd name="connsiteX40" fmla="*/ 64205 w 5635688"/>
              <a:gd name="connsiteY40" fmla="*/ 7189772 h 7192213"/>
              <a:gd name="connsiteX41" fmla="*/ 28826 w 5635688"/>
              <a:gd name="connsiteY41" fmla="*/ 7165867 h 7192213"/>
              <a:gd name="connsiteX42" fmla="*/ 28826 w 5635688"/>
              <a:gd name="connsiteY42" fmla="*/ 6079439 h 7192213"/>
              <a:gd name="connsiteX43" fmla="*/ 18871 w 5635688"/>
              <a:gd name="connsiteY43" fmla="*/ 6043977 h 7192213"/>
              <a:gd name="connsiteX44" fmla="*/ 28826 w 5635688"/>
              <a:gd name="connsiteY44" fmla="*/ 6007501 h 7192213"/>
              <a:gd name="connsiteX45" fmla="*/ 28826 w 5635688"/>
              <a:gd name="connsiteY45" fmla="*/ 5521424 h 7192213"/>
              <a:gd name="connsiteX46" fmla="*/ 28826 w 5635688"/>
              <a:gd name="connsiteY46" fmla="*/ 5456903 h 7192213"/>
              <a:gd name="connsiteX47" fmla="*/ 18216 w 5635688"/>
              <a:gd name="connsiteY47" fmla="*/ 5420866 h 7192213"/>
              <a:gd name="connsiteX48" fmla="*/ 6056 w 5635688"/>
              <a:gd name="connsiteY48" fmla="*/ 5384020 h 7192213"/>
              <a:gd name="connsiteX49" fmla="*/ 815 w 5635688"/>
              <a:gd name="connsiteY49" fmla="*/ 5348515 h 7192213"/>
              <a:gd name="connsiteX50" fmla="*/ 0 w 5635688"/>
              <a:gd name="connsiteY50"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8 w 5635688"/>
              <a:gd name="connsiteY30" fmla="*/ 4092765 h 7192213"/>
              <a:gd name="connsiteX31" fmla="*/ 5629737 w 5635688"/>
              <a:gd name="connsiteY31" fmla="*/ 4412818 h 7192213"/>
              <a:gd name="connsiteX32" fmla="*/ 5629737 w 5635688"/>
              <a:gd name="connsiteY32" fmla="*/ 5426373 h 7192213"/>
              <a:gd name="connsiteX33" fmla="*/ 5629737 w 5635688"/>
              <a:gd name="connsiteY33" fmla="*/ 5848539 h 7192213"/>
              <a:gd name="connsiteX34" fmla="*/ 5629737 w 5635688"/>
              <a:gd name="connsiteY34" fmla="*/ 6736614 h 7192213"/>
              <a:gd name="connsiteX35" fmla="*/ 5629737 w 5635688"/>
              <a:gd name="connsiteY35" fmla="*/ 7158780 h 7192213"/>
              <a:gd name="connsiteX36" fmla="*/ 5596210 w 5635688"/>
              <a:gd name="connsiteY36" fmla="*/ 7192213 h 7192213"/>
              <a:gd name="connsiteX37" fmla="*/ 1982520 w 5635688"/>
              <a:gd name="connsiteY37" fmla="*/ 7192213 h 7192213"/>
              <a:gd name="connsiteX38" fmla="*/ 1976650 w 5635688"/>
              <a:gd name="connsiteY38" fmla="*/ 7189772 h 7192213"/>
              <a:gd name="connsiteX39" fmla="*/ 64205 w 5635688"/>
              <a:gd name="connsiteY39" fmla="*/ 7189772 h 7192213"/>
              <a:gd name="connsiteX40" fmla="*/ 28826 w 5635688"/>
              <a:gd name="connsiteY40" fmla="*/ 7165867 h 7192213"/>
              <a:gd name="connsiteX41" fmla="*/ 28826 w 5635688"/>
              <a:gd name="connsiteY41" fmla="*/ 6079439 h 7192213"/>
              <a:gd name="connsiteX42" fmla="*/ 18871 w 5635688"/>
              <a:gd name="connsiteY42" fmla="*/ 6043977 h 7192213"/>
              <a:gd name="connsiteX43" fmla="*/ 28826 w 5635688"/>
              <a:gd name="connsiteY43" fmla="*/ 6007501 h 7192213"/>
              <a:gd name="connsiteX44" fmla="*/ 28826 w 5635688"/>
              <a:gd name="connsiteY44" fmla="*/ 5521424 h 7192213"/>
              <a:gd name="connsiteX45" fmla="*/ 28826 w 5635688"/>
              <a:gd name="connsiteY45" fmla="*/ 5456903 h 7192213"/>
              <a:gd name="connsiteX46" fmla="*/ 18216 w 5635688"/>
              <a:gd name="connsiteY46" fmla="*/ 5420866 h 7192213"/>
              <a:gd name="connsiteX47" fmla="*/ 6056 w 5635688"/>
              <a:gd name="connsiteY47" fmla="*/ 5384020 h 7192213"/>
              <a:gd name="connsiteX48" fmla="*/ 815 w 5635688"/>
              <a:gd name="connsiteY48" fmla="*/ 5348515 h 7192213"/>
              <a:gd name="connsiteX49" fmla="*/ 0 w 5635688"/>
              <a:gd name="connsiteY49"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8 w 5635688"/>
              <a:gd name="connsiteY30" fmla="*/ 4092765 h 7192213"/>
              <a:gd name="connsiteX31" fmla="*/ 5629737 w 5635688"/>
              <a:gd name="connsiteY31" fmla="*/ 5426373 h 7192213"/>
              <a:gd name="connsiteX32" fmla="*/ 5629737 w 5635688"/>
              <a:gd name="connsiteY32" fmla="*/ 5848539 h 7192213"/>
              <a:gd name="connsiteX33" fmla="*/ 5629737 w 5635688"/>
              <a:gd name="connsiteY33" fmla="*/ 6736614 h 7192213"/>
              <a:gd name="connsiteX34" fmla="*/ 5629737 w 5635688"/>
              <a:gd name="connsiteY34" fmla="*/ 7158780 h 7192213"/>
              <a:gd name="connsiteX35" fmla="*/ 5596210 w 5635688"/>
              <a:gd name="connsiteY35" fmla="*/ 7192213 h 7192213"/>
              <a:gd name="connsiteX36" fmla="*/ 1982520 w 5635688"/>
              <a:gd name="connsiteY36" fmla="*/ 7192213 h 7192213"/>
              <a:gd name="connsiteX37" fmla="*/ 1976650 w 5635688"/>
              <a:gd name="connsiteY37" fmla="*/ 7189772 h 7192213"/>
              <a:gd name="connsiteX38" fmla="*/ 64205 w 5635688"/>
              <a:gd name="connsiteY38" fmla="*/ 7189772 h 7192213"/>
              <a:gd name="connsiteX39" fmla="*/ 28826 w 5635688"/>
              <a:gd name="connsiteY39" fmla="*/ 7165867 h 7192213"/>
              <a:gd name="connsiteX40" fmla="*/ 28826 w 5635688"/>
              <a:gd name="connsiteY40" fmla="*/ 6079439 h 7192213"/>
              <a:gd name="connsiteX41" fmla="*/ 18871 w 5635688"/>
              <a:gd name="connsiteY41" fmla="*/ 6043977 h 7192213"/>
              <a:gd name="connsiteX42" fmla="*/ 28826 w 5635688"/>
              <a:gd name="connsiteY42" fmla="*/ 6007501 h 7192213"/>
              <a:gd name="connsiteX43" fmla="*/ 28826 w 5635688"/>
              <a:gd name="connsiteY43" fmla="*/ 5521424 h 7192213"/>
              <a:gd name="connsiteX44" fmla="*/ 28826 w 5635688"/>
              <a:gd name="connsiteY44" fmla="*/ 5456903 h 7192213"/>
              <a:gd name="connsiteX45" fmla="*/ 18216 w 5635688"/>
              <a:gd name="connsiteY45" fmla="*/ 5420866 h 7192213"/>
              <a:gd name="connsiteX46" fmla="*/ 6056 w 5635688"/>
              <a:gd name="connsiteY46" fmla="*/ 5384020 h 7192213"/>
              <a:gd name="connsiteX47" fmla="*/ 815 w 5635688"/>
              <a:gd name="connsiteY47" fmla="*/ 5348515 h 7192213"/>
              <a:gd name="connsiteX48" fmla="*/ 0 w 5635688"/>
              <a:gd name="connsiteY48" fmla="*/ 5321182 h 7192213"/>
              <a:gd name="connsiteX0" fmla="*/ 0 w 5635688"/>
              <a:gd name="connsiteY0" fmla="*/ 5321182 h 7192213"/>
              <a:gd name="connsiteX1" fmla="*/ 7176 w 5635688"/>
              <a:gd name="connsiteY1" fmla="*/ 5292545 h 7192213"/>
              <a:gd name="connsiteX2" fmla="*/ 4191 w 5635688"/>
              <a:gd name="connsiteY2" fmla="*/ 5273215 h 7192213"/>
              <a:gd name="connsiteX3" fmla="*/ 11880 w 5635688"/>
              <a:gd name="connsiteY3" fmla="*/ 5237214 h 7192213"/>
              <a:gd name="connsiteX4" fmla="*/ 18963 w 5635688"/>
              <a:gd name="connsiteY4" fmla="*/ 5184548 h 7192213"/>
              <a:gd name="connsiteX5" fmla="*/ 26514 w 5635688"/>
              <a:gd name="connsiteY5" fmla="*/ 5148294 h 7192213"/>
              <a:gd name="connsiteX6" fmla="*/ 28826 w 5635688"/>
              <a:gd name="connsiteY6" fmla="*/ 5141304 h 7192213"/>
              <a:gd name="connsiteX7" fmla="*/ 28826 w 5635688"/>
              <a:gd name="connsiteY7" fmla="*/ 4904080 h 7192213"/>
              <a:gd name="connsiteX8" fmla="*/ 26241 w 5635688"/>
              <a:gd name="connsiteY8" fmla="*/ 4886580 h 7192213"/>
              <a:gd name="connsiteX9" fmla="*/ 28826 w 5635688"/>
              <a:gd name="connsiteY9" fmla="*/ 4827542 h 7192213"/>
              <a:gd name="connsiteX10" fmla="*/ 25306 w 5635688"/>
              <a:gd name="connsiteY10" fmla="*/ 4818968 h 7192213"/>
              <a:gd name="connsiteX11" fmla="*/ 28826 w 5635688"/>
              <a:gd name="connsiteY11" fmla="*/ 4761248 h 7192213"/>
              <a:gd name="connsiteX12" fmla="*/ 25835 w 5635688"/>
              <a:gd name="connsiteY12" fmla="*/ 4698008 h 7192213"/>
              <a:gd name="connsiteX13" fmla="*/ 17801 w 5635688"/>
              <a:gd name="connsiteY13" fmla="*/ 4693286 h 7192213"/>
              <a:gd name="connsiteX14" fmla="*/ 17096 w 5635688"/>
              <a:gd name="connsiteY14" fmla="*/ 4679416 h 7192213"/>
              <a:gd name="connsiteX15" fmla="*/ 17250 w 5635688"/>
              <a:gd name="connsiteY15" fmla="*/ 4657582 h 7192213"/>
              <a:gd name="connsiteX16" fmla="*/ 25682 w 5635688"/>
              <a:gd name="connsiteY16" fmla="*/ 4608673 h 7192213"/>
              <a:gd name="connsiteX17" fmla="*/ 20696 w 5635688"/>
              <a:gd name="connsiteY17" fmla="*/ 27254 h 7192213"/>
              <a:gd name="connsiteX18" fmla="*/ 44529 w 5635688"/>
              <a:gd name="connsiteY18" fmla="*/ 3139 h 7192213"/>
              <a:gd name="connsiteX19" fmla="*/ 64219 w 5635688"/>
              <a:gd name="connsiteY19" fmla="*/ 24 h 7192213"/>
              <a:gd name="connsiteX20" fmla="*/ 2653439 w 5635688"/>
              <a:gd name="connsiteY20" fmla="*/ 0 h 7192213"/>
              <a:gd name="connsiteX21" fmla="*/ 2959929 w 5635688"/>
              <a:gd name="connsiteY21" fmla="*/ 0 h 7192213"/>
              <a:gd name="connsiteX22" fmla="*/ 5549063 w 5635688"/>
              <a:gd name="connsiteY22" fmla="*/ 0 h 7192213"/>
              <a:gd name="connsiteX23" fmla="*/ 5549068 w 5635688"/>
              <a:gd name="connsiteY23" fmla="*/ 2 h 7192213"/>
              <a:gd name="connsiteX24" fmla="*/ 5553587 w 5635688"/>
              <a:gd name="connsiteY24" fmla="*/ 0 h 7192213"/>
              <a:gd name="connsiteX25" fmla="*/ 5559961 w 5635688"/>
              <a:gd name="connsiteY25" fmla="*/ 3034 h 7192213"/>
              <a:gd name="connsiteX26" fmla="*/ 5596211 w 5635688"/>
              <a:gd name="connsiteY26" fmla="*/ 3034 h 7192213"/>
              <a:gd name="connsiteX27" fmla="*/ 5629738 w 5635688"/>
              <a:gd name="connsiteY27" fmla="*/ 36562 h 7192213"/>
              <a:gd name="connsiteX28" fmla="*/ 5629738 w 5635688"/>
              <a:gd name="connsiteY28" fmla="*/ 900024 h 7192213"/>
              <a:gd name="connsiteX29" fmla="*/ 5635688 w 5635688"/>
              <a:gd name="connsiteY29" fmla="*/ 909622 h 7192213"/>
              <a:gd name="connsiteX30" fmla="*/ 5629737 w 5635688"/>
              <a:gd name="connsiteY30" fmla="*/ 5426373 h 7192213"/>
              <a:gd name="connsiteX31" fmla="*/ 5629737 w 5635688"/>
              <a:gd name="connsiteY31" fmla="*/ 5848539 h 7192213"/>
              <a:gd name="connsiteX32" fmla="*/ 5629737 w 5635688"/>
              <a:gd name="connsiteY32" fmla="*/ 6736614 h 7192213"/>
              <a:gd name="connsiteX33" fmla="*/ 5629737 w 5635688"/>
              <a:gd name="connsiteY33" fmla="*/ 7158780 h 7192213"/>
              <a:gd name="connsiteX34" fmla="*/ 5596210 w 5635688"/>
              <a:gd name="connsiteY34" fmla="*/ 7192213 h 7192213"/>
              <a:gd name="connsiteX35" fmla="*/ 1982520 w 5635688"/>
              <a:gd name="connsiteY35" fmla="*/ 7192213 h 7192213"/>
              <a:gd name="connsiteX36" fmla="*/ 1976650 w 5635688"/>
              <a:gd name="connsiteY36" fmla="*/ 7189772 h 7192213"/>
              <a:gd name="connsiteX37" fmla="*/ 64205 w 5635688"/>
              <a:gd name="connsiteY37" fmla="*/ 7189772 h 7192213"/>
              <a:gd name="connsiteX38" fmla="*/ 28826 w 5635688"/>
              <a:gd name="connsiteY38" fmla="*/ 7165867 h 7192213"/>
              <a:gd name="connsiteX39" fmla="*/ 28826 w 5635688"/>
              <a:gd name="connsiteY39" fmla="*/ 6079439 h 7192213"/>
              <a:gd name="connsiteX40" fmla="*/ 18871 w 5635688"/>
              <a:gd name="connsiteY40" fmla="*/ 6043977 h 7192213"/>
              <a:gd name="connsiteX41" fmla="*/ 28826 w 5635688"/>
              <a:gd name="connsiteY41" fmla="*/ 6007501 h 7192213"/>
              <a:gd name="connsiteX42" fmla="*/ 28826 w 5635688"/>
              <a:gd name="connsiteY42" fmla="*/ 5521424 h 7192213"/>
              <a:gd name="connsiteX43" fmla="*/ 28826 w 5635688"/>
              <a:gd name="connsiteY43" fmla="*/ 5456903 h 7192213"/>
              <a:gd name="connsiteX44" fmla="*/ 18216 w 5635688"/>
              <a:gd name="connsiteY44" fmla="*/ 5420866 h 7192213"/>
              <a:gd name="connsiteX45" fmla="*/ 6056 w 5635688"/>
              <a:gd name="connsiteY45" fmla="*/ 5384020 h 7192213"/>
              <a:gd name="connsiteX46" fmla="*/ 815 w 5635688"/>
              <a:gd name="connsiteY46" fmla="*/ 5348515 h 7192213"/>
              <a:gd name="connsiteX47" fmla="*/ 0 w 5635688"/>
              <a:gd name="connsiteY47" fmla="*/ 5321182 h 7192213"/>
              <a:gd name="connsiteX0" fmla="*/ 0 w 5629738"/>
              <a:gd name="connsiteY0" fmla="*/ 5321182 h 7192213"/>
              <a:gd name="connsiteX1" fmla="*/ 7176 w 5629738"/>
              <a:gd name="connsiteY1" fmla="*/ 5292545 h 7192213"/>
              <a:gd name="connsiteX2" fmla="*/ 4191 w 5629738"/>
              <a:gd name="connsiteY2" fmla="*/ 5273215 h 7192213"/>
              <a:gd name="connsiteX3" fmla="*/ 11880 w 5629738"/>
              <a:gd name="connsiteY3" fmla="*/ 5237214 h 7192213"/>
              <a:gd name="connsiteX4" fmla="*/ 18963 w 5629738"/>
              <a:gd name="connsiteY4" fmla="*/ 5184548 h 7192213"/>
              <a:gd name="connsiteX5" fmla="*/ 26514 w 5629738"/>
              <a:gd name="connsiteY5" fmla="*/ 5148294 h 7192213"/>
              <a:gd name="connsiteX6" fmla="*/ 28826 w 5629738"/>
              <a:gd name="connsiteY6" fmla="*/ 5141304 h 7192213"/>
              <a:gd name="connsiteX7" fmla="*/ 28826 w 5629738"/>
              <a:gd name="connsiteY7" fmla="*/ 4904080 h 7192213"/>
              <a:gd name="connsiteX8" fmla="*/ 26241 w 5629738"/>
              <a:gd name="connsiteY8" fmla="*/ 4886580 h 7192213"/>
              <a:gd name="connsiteX9" fmla="*/ 28826 w 5629738"/>
              <a:gd name="connsiteY9" fmla="*/ 4827542 h 7192213"/>
              <a:gd name="connsiteX10" fmla="*/ 25306 w 5629738"/>
              <a:gd name="connsiteY10" fmla="*/ 4818968 h 7192213"/>
              <a:gd name="connsiteX11" fmla="*/ 28826 w 5629738"/>
              <a:gd name="connsiteY11" fmla="*/ 4761248 h 7192213"/>
              <a:gd name="connsiteX12" fmla="*/ 25835 w 5629738"/>
              <a:gd name="connsiteY12" fmla="*/ 4698008 h 7192213"/>
              <a:gd name="connsiteX13" fmla="*/ 17801 w 5629738"/>
              <a:gd name="connsiteY13" fmla="*/ 4693286 h 7192213"/>
              <a:gd name="connsiteX14" fmla="*/ 17096 w 5629738"/>
              <a:gd name="connsiteY14" fmla="*/ 4679416 h 7192213"/>
              <a:gd name="connsiteX15" fmla="*/ 17250 w 5629738"/>
              <a:gd name="connsiteY15" fmla="*/ 4657582 h 7192213"/>
              <a:gd name="connsiteX16" fmla="*/ 25682 w 5629738"/>
              <a:gd name="connsiteY16" fmla="*/ 4608673 h 7192213"/>
              <a:gd name="connsiteX17" fmla="*/ 20696 w 5629738"/>
              <a:gd name="connsiteY17" fmla="*/ 27254 h 7192213"/>
              <a:gd name="connsiteX18" fmla="*/ 44529 w 5629738"/>
              <a:gd name="connsiteY18" fmla="*/ 3139 h 7192213"/>
              <a:gd name="connsiteX19" fmla="*/ 64219 w 5629738"/>
              <a:gd name="connsiteY19" fmla="*/ 24 h 7192213"/>
              <a:gd name="connsiteX20" fmla="*/ 2653439 w 5629738"/>
              <a:gd name="connsiteY20" fmla="*/ 0 h 7192213"/>
              <a:gd name="connsiteX21" fmla="*/ 2959929 w 5629738"/>
              <a:gd name="connsiteY21" fmla="*/ 0 h 7192213"/>
              <a:gd name="connsiteX22" fmla="*/ 5549063 w 5629738"/>
              <a:gd name="connsiteY22" fmla="*/ 0 h 7192213"/>
              <a:gd name="connsiteX23" fmla="*/ 5549068 w 5629738"/>
              <a:gd name="connsiteY23" fmla="*/ 2 h 7192213"/>
              <a:gd name="connsiteX24" fmla="*/ 5553587 w 5629738"/>
              <a:gd name="connsiteY24" fmla="*/ 0 h 7192213"/>
              <a:gd name="connsiteX25" fmla="*/ 5559961 w 5629738"/>
              <a:gd name="connsiteY25" fmla="*/ 3034 h 7192213"/>
              <a:gd name="connsiteX26" fmla="*/ 5596211 w 5629738"/>
              <a:gd name="connsiteY26" fmla="*/ 3034 h 7192213"/>
              <a:gd name="connsiteX27" fmla="*/ 5629738 w 5629738"/>
              <a:gd name="connsiteY27" fmla="*/ 36562 h 7192213"/>
              <a:gd name="connsiteX28" fmla="*/ 5629738 w 5629738"/>
              <a:gd name="connsiteY28" fmla="*/ 900024 h 7192213"/>
              <a:gd name="connsiteX29" fmla="*/ 5629737 w 5629738"/>
              <a:gd name="connsiteY29" fmla="*/ 5426373 h 7192213"/>
              <a:gd name="connsiteX30" fmla="*/ 5629737 w 5629738"/>
              <a:gd name="connsiteY30" fmla="*/ 5848539 h 7192213"/>
              <a:gd name="connsiteX31" fmla="*/ 5629737 w 5629738"/>
              <a:gd name="connsiteY31" fmla="*/ 6736614 h 7192213"/>
              <a:gd name="connsiteX32" fmla="*/ 5629737 w 5629738"/>
              <a:gd name="connsiteY32" fmla="*/ 7158780 h 7192213"/>
              <a:gd name="connsiteX33" fmla="*/ 5596210 w 5629738"/>
              <a:gd name="connsiteY33" fmla="*/ 7192213 h 7192213"/>
              <a:gd name="connsiteX34" fmla="*/ 1982520 w 5629738"/>
              <a:gd name="connsiteY34" fmla="*/ 7192213 h 7192213"/>
              <a:gd name="connsiteX35" fmla="*/ 1976650 w 5629738"/>
              <a:gd name="connsiteY35" fmla="*/ 7189772 h 7192213"/>
              <a:gd name="connsiteX36" fmla="*/ 64205 w 5629738"/>
              <a:gd name="connsiteY36" fmla="*/ 7189772 h 7192213"/>
              <a:gd name="connsiteX37" fmla="*/ 28826 w 5629738"/>
              <a:gd name="connsiteY37" fmla="*/ 7165867 h 7192213"/>
              <a:gd name="connsiteX38" fmla="*/ 28826 w 5629738"/>
              <a:gd name="connsiteY38" fmla="*/ 6079439 h 7192213"/>
              <a:gd name="connsiteX39" fmla="*/ 18871 w 5629738"/>
              <a:gd name="connsiteY39" fmla="*/ 6043977 h 7192213"/>
              <a:gd name="connsiteX40" fmla="*/ 28826 w 5629738"/>
              <a:gd name="connsiteY40" fmla="*/ 6007501 h 7192213"/>
              <a:gd name="connsiteX41" fmla="*/ 28826 w 5629738"/>
              <a:gd name="connsiteY41" fmla="*/ 5521424 h 7192213"/>
              <a:gd name="connsiteX42" fmla="*/ 28826 w 5629738"/>
              <a:gd name="connsiteY42" fmla="*/ 5456903 h 7192213"/>
              <a:gd name="connsiteX43" fmla="*/ 18216 w 5629738"/>
              <a:gd name="connsiteY43" fmla="*/ 5420866 h 7192213"/>
              <a:gd name="connsiteX44" fmla="*/ 6056 w 5629738"/>
              <a:gd name="connsiteY44" fmla="*/ 5384020 h 7192213"/>
              <a:gd name="connsiteX45" fmla="*/ 815 w 5629738"/>
              <a:gd name="connsiteY45" fmla="*/ 5348515 h 7192213"/>
              <a:gd name="connsiteX46" fmla="*/ 0 w 5629738"/>
              <a:gd name="connsiteY46" fmla="*/ 5321182 h 7192213"/>
              <a:gd name="connsiteX0" fmla="*/ 0 w 5629738"/>
              <a:gd name="connsiteY0" fmla="*/ 5321182 h 7192213"/>
              <a:gd name="connsiteX1" fmla="*/ 7176 w 5629738"/>
              <a:gd name="connsiteY1" fmla="*/ 5292545 h 7192213"/>
              <a:gd name="connsiteX2" fmla="*/ 4191 w 5629738"/>
              <a:gd name="connsiteY2" fmla="*/ 5273215 h 7192213"/>
              <a:gd name="connsiteX3" fmla="*/ 11880 w 5629738"/>
              <a:gd name="connsiteY3" fmla="*/ 5237214 h 7192213"/>
              <a:gd name="connsiteX4" fmla="*/ 18963 w 5629738"/>
              <a:gd name="connsiteY4" fmla="*/ 5184548 h 7192213"/>
              <a:gd name="connsiteX5" fmla="*/ 26514 w 5629738"/>
              <a:gd name="connsiteY5" fmla="*/ 5148294 h 7192213"/>
              <a:gd name="connsiteX6" fmla="*/ 28826 w 5629738"/>
              <a:gd name="connsiteY6" fmla="*/ 5141304 h 7192213"/>
              <a:gd name="connsiteX7" fmla="*/ 28826 w 5629738"/>
              <a:gd name="connsiteY7" fmla="*/ 4904080 h 7192213"/>
              <a:gd name="connsiteX8" fmla="*/ 26241 w 5629738"/>
              <a:gd name="connsiteY8" fmla="*/ 4886580 h 7192213"/>
              <a:gd name="connsiteX9" fmla="*/ 28826 w 5629738"/>
              <a:gd name="connsiteY9" fmla="*/ 4827542 h 7192213"/>
              <a:gd name="connsiteX10" fmla="*/ 25306 w 5629738"/>
              <a:gd name="connsiteY10" fmla="*/ 4818968 h 7192213"/>
              <a:gd name="connsiteX11" fmla="*/ 28826 w 5629738"/>
              <a:gd name="connsiteY11" fmla="*/ 4761248 h 7192213"/>
              <a:gd name="connsiteX12" fmla="*/ 25835 w 5629738"/>
              <a:gd name="connsiteY12" fmla="*/ 4698008 h 7192213"/>
              <a:gd name="connsiteX13" fmla="*/ 17801 w 5629738"/>
              <a:gd name="connsiteY13" fmla="*/ 4693286 h 7192213"/>
              <a:gd name="connsiteX14" fmla="*/ 17096 w 5629738"/>
              <a:gd name="connsiteY14" fmla="*/ 4679416 h 7192213"/>
              <a:gd name="connsiteX15" fmla="*/ 17250 w 5629738"/>
              <a:gd name="connsiteY15" fmla="*/ 4657582 h 7192213"/>
              <a:gd name="connsiteX16" fmla="*/ 25682 w 5629738"/>
              <a:gd name="connsiteY16" fmla="*/ 4608673 h 7192213"/>
              <a:gd name="connsiteX17" fmla="*/ 20696 w 5629738"/>
              <a:gd name="connsiteY17" fmla="*/ 27254 h 7192213"/>
              <a:gd name="connsiteX18" fmla="*/ 44529 w 5629738"/>
              <a:gd name="connsiteY18" fmla="*/ 3139 h 7192213"/>
              <a:gd name="connsiteX19" fmla="*/ 64219 w 5629738"/>
              <a:gd name="connsiteY19" fmla="*/ 24 h 7192213"/>
              <a:gd name="connsiteX20" fmla="*/ 2653439 w 5629738"/>
              <a:gd name="connsiteY20" fmla="*/ 0 h 7192213"/>
              <a:gd name="connsiteX21" fmla="*/ 2959929 w 5629738"/>
              <a:gd name="connsiteY21" fmla="*/ 0 h 7192213"/>
              <a:gd name="connsiteX22" fmla="*/ 5549063 w 5629738"/>
              <a:gd name="connsiteY22" fmla="*/ 0 h 7192213"/>
              <a:gd name="connsiteX23" fmla="*/ 5549068 w 5629738"/>
              <a:gd name="connsiteY23" fmla="*/ 2 h 7192213"/>
              <a:gd name="connsiteX24" fmla="*/ 5553587 w 5629738"/>
              <a:gd name="connsiteY24" fmla="*/ 0 h 7192213"/>
              <a:gd name="connsiteX25" fmla="*/ 5559961 w 5629738"/>
              <a:gd name="connsiteY25" fmla="*/ 3034 h 7192213"/>
              <a:gd name="connsiteX26" fmla="*/ 5596211 w 5629738"/>
              <a:gd name="connsiteY26" fmla="*/ 3034 h 7192213"/>
              <a:gd name="connsiteX27" fmla="*/ 5629738 w 5629738"/>
              <a:gd name="connsiteY27" fmla="*/ 36562 h 7192213"/>
              <a:gd name="connsiteX28" fmla="*/ 5629737 w 5629738"/>
              <a:gd name="connsiteY28" fmla="*/ 5426373 h 7192213"/>
              <a:gd name="connsiteX29" fmla="*/ 5629737 w 5629738"/>
              <a:gd name="connsiteY29" fmla="*/ 5848539 h 7192213"/>
              <a:gd name="connsiteX30" fmla="*/ 5629737 w 5629738"/>
              <a:gd name="connsiteY30" fmla="*/ 6736614 h 7192213"/>
              <a:gd name="connsiteX31" fmla="*/ 5629737 w 5629738"/>
              <a:gd name="connsiteY31" fmla="*/ 7158780 h 7192213"/>
              <a:gd name="connsiteX32" fmla="*/ 5596210 w 5629738"/>
              <a:gd name="connsiteY32" fmla="*/ 7192213 h 7192213"/>
              <a:gd name="connsiteX33" fmla="*/ 1982520 w 5629738"/>
              <a:gd name="connsiteY33" fmla="*/ 7192213 h 7192213"/>
              <a:gd name="connsiteX34" fmla="*/ 1976650 w 5629738"/>
              <a:gd name="connsiteY34" fmla="*/ 7189772 h 7192213"/>
              <a:gd name="connsiteX35" fmla="*/ 64205 w 5629738"/>
              <a:gd name="connsiteY35" fmla="*/ 7189772 h 7192213"/>
              <a:gd name="connsiteX36" fmla="*/ 28826 w 5629738"/>
              <a:gd name="connsiteY36" fmla="*/ 7165867 h 7192213"/>
              <a:gd name="connsiteX37" fmla="*/ 28826 w 5629738"/>
              <a:gd name="connsiteY37" fmla="*/ 6079439 h 7192213"/>
              <a:gd name="connsiteX38" fmla="*/ 18871 w 5629738"/>
              <a:gd name="connsiteY38" fmla="*/ 6043977 h 7192213"/>
              <a:gd name="connsiteX39" fmla="*/ 28826 w 5629738"/>
              <a:gd name="connsiteY39" fmla="*/ 6007501 h 7192213"/>
              <a:gd name="connsiteX40" fmla="*/ 28826 w 5629738"/>
              <a:gd name="connsiteY40" fmla="*/ 5521424 h 7192213"/>
              <a:gd name="connsiteX41" fmla="*/ 28826 w 5629738"/>
              <a:gd name="connsiteY41" fmla="*/ 5456903 h 7192213"/>
              <a:gd name="connsiteX42" fmla="*/ 18216 w 5629738"/>
              <a:gd name="connsiteY42" fmla="*/ 5420866 h 7192213"/>
              <a:gd name="connsiteX43" fmla="*/ 6056 w 5629738"/>
              <a:gd name="connsiteY43" fmla="*/ 5384020 h 7192213"/>
              <a:gd name="connsiteX44" fmla="*/ 815 w 5629738"/>
              <a:gd name="connsiteY44" fmla="*/ 5348515 h 7192213"/>
              <a:gd name="connsiteX45" fmla="*/ 0 w 5629738"/>
              <a:gd name="connsiteY45" fmla="*/ 5321182 h 7192213"/>
              <a:gd name="connsiteX0" fmla="*/ 0 w 5629738"/>
              <a:gd name="connsiteY0" fmla="*/ 5321182 h 7192213"/>
              <a:gd name="connsiteX1" fmla="*/ 7176 w 5629738"/>
              <a:gd name="connsiteY1" fmla="*/ 5292545 h 7192213"/>
              <a:gd name="connsiteX2" fmla="*/ 4191 w 5629738"/>
              <a:gd name="connsiteY2" fmla="*/ 5273215 h 7192213"/>
              <a:gd name="connsiteX3" fmla="*/ 11880 w 5629738"/>
              <a:gd name="connsiteY3" fmla="*/ 5237214 h 7192213"/>
              <a:gd name="connsiteX4" fmla="*/ 18963 w 5629738"/>
              <a:gd name="connsiteY4" fmla="*/ 5184548 h 7192213"/>
              <a:gd name="connsiteX5" fmla="*/ 26514 w 5629738"/>
              <a:gd name="connsiteY5" fmla="*/ 5148294 h 7192213"/>
              <a:gd name="connsiteX6" fmla="*/ 28826 w 5629738"/>
              <a:gd name="connsiteY6" fmla="*/ 5141304 h 7192213"/>
              <a:gd name="connsiteX7" fmla="*/ 28826 w 5629738"/>
              <a:gd name="connsiteY7" fmla="*/ 4904080 h 7192213"/>
              <a:gd name="connsiteX8" fmla="*/ 26241 w 5629738"/>
              <a:gd name="connsiteY8" fmla="*/ 4886580 h 7192213"/>
              <a:gd name="connsiteX9" fmla="*/ 28826 w 5629738"/>
              <a:gd name="connsiteY9" fmla="*/ 4827542 h 7192213"/>
              <a:gd name="connsiteX10" fmla="*/ 25306 w 5629738"/>
              <a:gd name="connsiteY10" fmla="*/ 4818968 h 7192213"/>
              <a:gd name="connsiteX11" fmla="*/ 28826 w 5629738"/>
              <a:gd name="connsiteY11" fmla="*/ 4761248 h 7192213"/>
              <a:gd name="connsiteX12" fmla="*/ 25835 w 5629738"/>
              <a:gd name="connsiteY12" fmla="*/ 4698008 h 7192213"/>
              <a:gd name="connsiteX13" fmla="*/ 17801 w 5629738"/>
              <a:gd name="connsiteY13" fmla="*/ 4693286 h 7192213"/>
              <a:gd name="connsiteX14" fmla="*/ 17096 w 5629738"/>
              <a:gd name="connsiteY14" fmla="*/ 4679416 h 7192213"/>
              <a:gd name="connsiteX15" fmla="*/ 17250 w 5629738"/>
              <a:gd name="connsiteY15" fmla="*/ 4657582 h 7192213"/>
              <a:gd name="connsiteX16" fmla="*/ 25682 w 5629738"/>
              <a:gd name="connsiteY16" fmla="*/ 4608673 h 7192213"/>
              <a:gd name="connsiteX17" fmla="*/ 20696 w 5629738"/>
              <a:gd name="connsiteY17" fmla="*/ 27254 h 7192213"/>
              <a:gd name="connsiteX18" fmla="*/ 44529 w 5629738"/>
              <a:gd name="connsiteY18" fmla="*/ 3139 h 7192213"/>
              <a:gd name="connsiteX19" fmla="*/ 64219 w 5629738"/>
              <a:gd name="connsiteY19" fmla="*/ 24 h 7192213"/>
              <a:gd name="connsiteX20" fmla="*/ 2653439 w 5629738"/>
              <a:gd name="connsiteY20" fmla="*/ 0 h 7192213"/>
              <a:gd name="connsiteX21" fmla="*/ 2959929 w 5629738"/>
              <a:gd name="connsiteY21" fmla="*/ 0 h 7192213"/>
              <a:gd name="connsiteX22" fmla="*/ 5549063 w 5629738"/>
              <a:gd name="connsiteY22" fmla="*/ 0 h 7192213"/>
              <a:gd name="connsiteX23" fmla="*/ 5549068 w 5629738"/>
              <a:gd name="connsiteY23" fmla="*/ 2 h 7192213"/>
              <a:gd name="connsiteX24" fmla="*/ 5553587 w 5629738"/>
              <a:gd name="connsiteY24" fmla="*/ 0 h 7192213"/>
              <a:gd name="connsiteX25" fmla="*/ 5559961 w 5629738"/>
              <a:gd name="connsiteY25" fmla="*/ 3034 h 7192213"/>
              <a:gd name="connsiteX26" fmla="*/ 5596211 w 5629738"/>
              <a:gd name="connsiteY26" fmla="*/ 3034 h 7192213"/>
              <a:gd name="connsiteX27" fmla="*/ 5629738 w 5629738"/>
              <a:gd name="connsiteY27" fmla="*/ 36562 h 7192213"/>
              <a:gd name="connsiteX28" fmla="*/ 5629737 w 5629738"/>
              <a:gd name="connsiteY28" fmla="*/ 5426373 h 7192213"/>
              <a:gd name="connsiteX29" fmla="*/ 5629737 w 5629738"/>
              <a:gd name="connsiteY29" fmla="*/ 5848539 h 7192213"/>
              <a:gd name="connsiteX30" fmla="*/ 5629737 w 5629738"/>
              <a:gd name="connsiteY30" fmla="*/ 7158780 h 7192213"/>
              <a:gd name="connsiteX31" fmla="*/ 5596210 w 5629738"/>
              <a:gd name="connsiteY31" fmla="*/ 7192213 h 7192213"/>
              <a:gd name="connsiteX32" fmla="*/ 1982520 w 5629738"/>
              <a:gd name="connsiteY32" fmla="*/ 7192213 h 7192213"/>
              <a:gd name="connsiteX33" fmla="*/ 1976650 w 5629738"/>
              <a:gd name="connsiteY33" fmla="*/ 7189772 h 7192213"/>
              <a:gd name="connsiteX34" fmla="*/ 64205 w 5629738"/>
              <a:gd name="connsiteY34" fmla="*/ 7189772 h 7192213"/>
              <a:gd name="connsiteX35" fmla="*/ 28826 w 5629738"/>
              <a:gd name="connsiteY35" fmla="*/ 7165867 h 7192213"/>
              <a:gd name="connsiteX36" fmla="*/ 28826 w 5629738"/>
              <a:gd name="connsiteY36" fmla="*/ 6079439 h 7192213"/>
              <a:gd name="connsiteX37" fmla="*/ 18871 w 5629738"/>
              <a:gd name="connsiteY37" fmla="*/ 6043977 h 7192213"/>
              <a:gd name="connsiteX38" fmla="*/ 28826 w 5629738"/>
              <a:gd name="connsiteY38" fmla="*/ 6007501 h 7192213"/>
              <a:gd name="connsiteX39" fmla="*/ 28826 w 5629738"/>
              <a:gd name="connsiteY39" fmla="*/ 5521424 h 7192213"/>
              <a:gd name="connsiteX40" fmla="*/ 28826 w 5629738"/>
              <a:gd name="connsiteY40" fmla="*/ 5456903 h 7192213"/>
              <a:gd name="connsiteX41" fmla="*/ 18216 w 5629738"/>
              <a:gd name="connsiteY41" fmla="*/ 5420866 h 7192213"/>
              <a:gd name="connsiteX42" fmla="*/ 6056 w 5629738"/>
              <a:gd name="connsiteY42" fmla="*/ 5384020 h 7192213"/>
              <a:gd name="connsiteX43" fmla="*/ 815 w 5629738"/>
              <a:gd name="connsiteY43" fmla="*/ 5348515 h 7192213"/>
              <a:gd name="connsiteX44" fmla="*/ 0 w 5629738"/>
              <a:gd name="connsiteY44" fmla="*/ 5321182 h 7192213"/>
              <a:gd name="connsiteX0" fmla="*/ 0 w 5629738"/>
              <a:gd name="connsiteY0" fmla="*/ 5321182 h 7192213"/>
              <a:gd name="connsiteX1" fmla="*/ 7176 w 5629738"/>
              <a:gd name="connsiteY1" fmla="*/ 5292545 h 7192213"/>
              <a:gd name="connsiteX2" fmla="*/ 4191 w 5629738"/>
              <a:gd name="connsiteY2" fmla="*/ 5273215 h 7192213"/>
              <a:gd name="connsiteX3" fmla="*/ 11880 w 5629738"/>
              <a:gd name="connsiteY3" fmla="*/ 5237214 h 7192213"/>
              <a:gd name="connsiteX4" fmla="*/ 18963 w 5629738"/>
              <a:gd name="connsiteY4" fmla="*/ 5184548 h 7192213"/>
              <a:gd name="connsiteX5" fmla="*/ 26514 w 5629738"/>
              <a:gd name="connsiteY5" fmla="*/ 5148294 h 7192213"/>
              <a:gd name="connsiteX6" fmla="*/ 28826 w 5629738"/>
              <a:gd name="connsiteY6" fmla="*/ 5141304 h 7192213"/>
              <a:gd name="connsiteX7" fmla="*/ 28826 w 5629738"/>
              <a:gd name="connsiteY7" fmla="*/ 4904080 h 7192213"/>
              <a:gd name="connsiteX8" fmla="*/ 26241 w 5629738"/>
              <a:gd name="connsiteY8" fmla="*/ 4886580 h 7192213"/>
              <a:gd name="connsiteX9" fmla="*/ 28826 w 5629738"/>
              <a:gd name="connsiteY9" fmla="*/ 4827542 h 7192213"/>
              <a:gd name="connsiteX10" fmla="*/ 25306 w 5629738"/>
              <a:gd name="connsiteY10" fmla="*/ 4818968 h 7192213"/>
              <a:gd name="connsiteX11" fmla="*/ 28826 w 5629738"/>
              <a:gd name="connsiteY11" fmla="*/ 4761248 h 7192213"/>
              <a:gd name="connsiteX12" fmla="*/ 25835 w 5629738"/>
              <a:gd name="connsiteY12" fmla="*/ 4698008 h 7192213"/>
              <a:gd name="connsiteX13" fmla="*/ 17801 w 5629738"/>
              <a:gd name="connsiteY13" fmla="*/ 4693286 h 7192213"/>
              <a:gd name="connsiteX14" fmla="*/ 17096 w 5629738"/>
              <a:gd name="connsiteY14" fmla="*/ 4679416 h 7192213"/>
              <a:gd name="connsiteX15" fmla="*/ 17250 w 5629738"/>
              <a:gd name="connsiteY15" fmla="*/ 4657582 h 7192213"/>
              <a:gd name="connsiteX16" fmla="*/ 25682 w 5629738"/>
              <a:gd name="connsiteY16" fmla="*/ 4608673 h 7192213"/>
              <a:gd name="connsiteX17" fmla="*/ 20696 w 5629738"/>
              <a:gd name="connsiteY17" fmla="*/ 27254 h 7192213"/>
              <a:gd name="connsiteX18" fmla="*/ 44529 w 5629738"/>
              <a:gd name="connsiteY18" fmla="*/ 3139 h 7192213"/>
              <a:gd name="connsiteX19" fmla="*/ 64219 w 5629738"/>
              <a:gd name="connsiteY19" fmla="*/ 24 h 7192213"/>
              <a:gd name="connsiteX20" fmla="*/ 2653439 w 5629738"/>
              <a:gd name="connsiteY20" fmla="*/ 0 h 7192213"/>
              <a:gd name="connsiteX21" fmla="*/ 2959929 w 5629738"/>
              <a:gd name="connsiteY21" fmla="*/ 0 h 7192213"/>
              <a:gd name="connsiteX22" fmla="*/ 5549063 w 5629738"/>
              <a:gd name="connsiteY22" fmla="*/ 0 h 7192213"/>
              <a:gd name="connsiteX23" fmla="*/ 5549068 w 5629738"/>
              <a:gd name="connsiteY23" fmla="*/ 2 h 7192213"/>
              <a:gd name="connsiteX24" fmla="*/ 5553587 w 5629738"/>
              <a:gd name="connsiteY24" fmla="*/ 0 h 7192213"/>
              <a:gd name="connsiteX25" fmla="*/ 5559961 w 5629738"/>
              <a:gd name="connsiteY25" fmla="*/ 3034 h 7192213"/>
              <a:gd name="connsiteX26" fmla="*/ 5596211 w 5629738"/>
              <a:gd name="connsiteY26" fmla="*/ 3034 h 7192213"/>
              <a:gd name="connsiteX27" fmla="*/ 5629738 w 5629738"/>
              <a:gd name="connsiteY27" fmla="*/ 36562 h 7192213"/>
              <a:gd name="connsiteX28" fmla="*/ 5629737 w 5629738"/>
              <a:gd name="connsiteY28" fmla="*/ 5426373 h 7192213"/>
              <a:gd name="connsiteX29" fmla="*/ 5629737 w 5629738"/>
              <a:gd name="connsiteY29" fmla="*/ 7158780 h 7192213"/>
              <a:gd name="connsiteX30" fmla="*/ 5596210 w 5629738"/>
              <a:gd name="connsiteY30" fmla="*/ 7192213 h 7192213"/>
              <a:gd name="connsiteX31" fmla="*/ 1982520 w 5629738"/>
              <a:gd name="connsiteY31" fmla="*/ 7192213 h 7192213"/>
              <a:gd name="connsiteX32" fmla="*/ 1976650 w 5629738"/>
              <a:gd name="connsiteY32" fmla="*/ 7189772 h 7192213"/>
              <a:gd name="connsiteX33" fmla="*/ 64205 w 5629738"/>
              <a:gd name="connsiteY33" fmla="*/ 7189772 h 7192213"/>
              <a:gd name="connsiteX34" fmla="*/ 28826 w 5629738"/>
              <a:gd name="connsiteY34" fmla="*/ 7165867 h 7192213"/>
              <a:gd name="connsiteX35" fmla="*/ 28826 w 5629738"/>
              <a:gd name="connsiteY35" fmla="*/ 6079439 h 7192213"/>
              <a:gd name="connsiteX36" fmla="*/ 18871 w 5629738"/>
              <a:gd name="connsiteY36" fmla="*/ 6043977 h 7192213"/>
              <a:gd name="connsiteX37" fmla="*/ 28826 w 5629738"/>
              <a:gd name="connsiteY37" fmla="*/ 6007501 h 7192213"/>
              <a:gd name="connsiteX38" fmla="*/ 28826 w 5629738"/>
              <a:gd name="connsiteY38" fmla="*/ 5521424 h 7192213"/>
              <a:gd name="connsiteX39" fmla="*/ 28826 w 5629738"/>
              <a:gd name="connsiteY39" fmla="*/ 5456903 h 7192213"/>
              <a:gd name="connsiteX40" fmla="*/ 18216 w 5629738"/>
              <a:gd name="connsiteY40" fmla="*/ 5420866 h 7192213"/>
              <a:gd name="connsiteX41" fmla="*/ 6056 w 5629738"/>
              <a:gd name="connsiteY41" fmla="*/ 5384020 h 7192213"/>
              <a:gd name="connsiteX42" fmla="*/ 815 w 5629738"/>
              <a:gd name="connsiteY42" fmla="*/ 5348515 h 7192213"/>
              <a:gd name="connsiteX43" fmla="*/ 0 w 5629738"/>
              <a:gd name="connsiteY43"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2653439 w 5633928"/>
              <a:gd name="connsiteY20" fmla="*/ 0 h 7192213"/>
              <a:gd name="connsiteX21" fmla="*/ 2959929 w 5633928"/>
              <a:gd name="connsiteY21" fmla="*/ 0 h 7192213"/>
              <a:gd name="connsiteX22" fmla="*/ 5549063 w 5633928"/>
              <a:gd name="connsiteY22" fmla="*/ 0 h 7192213"/>
              <a:gd name="connsiteX23" fmla="*/ 5549068 w 5633928"/>
              <a:gd name="connsiteY23" fmla="*/ 2 h 7192213"/>
              <a:gd name="connsiteX24" fmla="*/ 5553587 w 5633928"/>
              <a:gd name="connsiteY24" fmla="*/ 0 h 7192213"/>
              <a:gd name="connsiteX25" fmla="*/ 5559961 w 5633928"/>
              <a:gd name="connsiteY25" fmla="*/ 3034 h 7192213"/>
              <a:gd name="connsiteX26" fmla="*/ 5596211 w 5633928"/>
              <a:gd name="connsiteY26" fmla="*/ 3034 h 7192213"/>
              <a:gd name="connsiteX27" fmla="*/ 5629738 w 5633928"/>
              <a:gd name="connsiteY27" fmla="*/ 36562 h 7192213"/>
              <a:gd name="connsiteX28" fmla="*/ 5629737 w 5633928"/>
              <a:gd name="connsiteY28" fmla="*/ 7158780 h 7192213"/>
              <a:gd name="connsiteX29" fmla="*/ 5596210 w 5633928"/>
              <a:gd name="connsiteY29" fmla="*/ 7192213 h 7192213"/>
              <a:gd name="connsiteX30" fmla="*/ 1982520 w 5633928"/>
              <a:gd name="connsiteY30" fmla="*/ 7192213 h 7192213"/>
              <a:gd name="connsiteX31" fmla="*/ 1976650 w 5633928"/>
              <a:gd name="connsiteY31" fmla="*/ 7189772 h 7192213"/>
              <a:gd name="connsiteX32" fmla="*/ 64205 w 5633928"/>
              <a:gd name="connsiteY32" fmla="*/ 7189772 h 7192213"/>
              <a:gd name="connsiteX33" fmla="*/ 28826 w 5633928"/>
              <a:gd name="connsiteY33" fmla="*/ 7165867 h 7192213"/>
              <a:gd name="connsiteX34" fmla="*/ 28826 w 5633928"/>
              <a:gd name="connsiteY34" fmla="*/ 6079439 h 7192213"/>
              <a:gd name="connsiteX35" fmla="*/ 18871 w 5633928"/>
              <a:gd name="connsiteY35" fmla="*/ 6043977 h 7192213"/>
              <a:gd name="connsiteX36" fmla="*/ 28826 w 5633928"/>
              <a:gd name="connsiteY36" fmla="*/ 6007501 h 7192213"/>
              <a:gd name="connsiteX37" fmla="*/ 28826 w 5633928"/>
              <a:gd name="connsiteY37" fmla="*/ 5521424 h 7192213"/>
              <a:gd name="connsiteX38" fmla="*/ 28826 w 5633928"/>
              <a:gd name="connsiteY38" fmla="*/ 5456903 h 7192213"/>
              <a:gd name="connsiteX39" fmla="*/ 18216 w 5633928"/>
              <a:gd name="connsiteY39" fmla="*/ 5420866 h 7192213"/>
              <a:gd name="connsiteX40" fmla="*/ 6056 w 5633928"/>
              <a:gd name="connsiteY40" fmla="*/ 5384020 h 7192213"/>
              <a:gd name="connsiteX41" fmla="*/ 815 w 5633928"/>
              <a:gd name="connsiteY41" fmla="*/ 5348515 h 7192213"/>
              <a:gd name="connsiteX42" fmla="*/ 0 w 5633928"/>
              <a:gd name="connsiteY42"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2653439 w 5633928"/>
              <a:gd name="connsiteY20" fmla="*/ 0 h 7192213"/>
              <a:gd name="connsiteX21" fmla="*/ 2959929 w 5633928"/>
              <a:gd name="connsiteY21" fmla="*/ 0 h 7192213"/>
              <a:gd name="connsiteX22" fmla="*/ 5549063 w 5633928"/>
              <a:gd name="connsiteY22" fmla="*/ 0 h 7192213"/>
              <a:gd name="connsiteX23" fmla="*/ 5549068 w 5633928"/>
              <a:gd name="connsiteY23" fmla="*/ 2 h 7192213"/>
              <a:gd name="connsiteX24" fmla="*/ 5553587 w 5633928"/>
              <a:gd name="connsiteY24" fmla="*/ 0 h 7192213"/>
              <a:gd name="connsiteX25" fmla="*/ 5559961 w 5633928"/>
              <a:gd name="connsiteY25" fmla="*/ 3034 h 7192213"/>
              <a:gd name="connsiteX26" fmla="*/ 5596211 w 5633928"/>
              <a:gd name="connsiteY26" fmla="*/ 3034 h 7192213"/>
              <a:gd name="connsiteX27" fmla="*/ 5629738 w 5633928"/>
              <a:gd name="connsiteY27" fmla="*/ 36562 h 7192213"/>
              <a:gd name="connsiteX28" fmla="*/ 5629737 w 5633928"/>
              <a:gd name="connsiteY28" fmla="*/ 7158780 h 7192213"/>
              <a:gd name="connsiteX29" fmla="*/ 5596210 w 5633928"/>
              <a:gd name="connsiteY29" fmla="*/ 7192213 h 7192213"/>
              <a:gd name="connsiteX30" fmla="*/ 1982520 w 5633928"/>
              <a:gd name="connsiteY30" fmla="*/ 7192213 h 7192213"/>
              <a:gd name="connsiteX31" fmla="*/ 64205 w 5633928"/>
              <a:gd name="connsiteY31" fmla="*/ 7189772 h 7192213"/>
              <a:gd name="connsiteX32" fmla="*/ 28826 w 5633928"/>
              <a:gd name="connsiteY32" fmla="*/ 7165867 h 7192213"/>
              <a:gd name="connsiteX33" fmla="*/ 28826 w 5633928"/>
              <a:gd name="connsiteY33" fmla="*/ 6079439 h 7192213"/>
              <a:gd name="connsiteX34" fmla="*/ 18871 w 5633928"/>
              <a:gd name="connsiteY34" fmla="*/ 6043977 h 7192213"/>
              <a:gd name="connsiteX35" fmla="*/ 28826 w 5633928"/>
              <a:gd name="connsiteY35" fmla="*/ 6007501 h 7192213"/>
              <a:gd name="connsiteX36" fmla="*/ 28826 w 5633928"/>
              <a:gd name="connsiteY36" fmla="*/ 5521424 h 7192213"/>
              <a:gd name="connsiteX37" fmla="*/ 28826 w 5633928"/>
              <a:gd name="connsiteY37" fmla="*/ 5456903 h 7192213"/>
              <a:gd name="connsiteX38" fmla="*/ 18216 w 5633928"/>
              <a:gd name="connsiteY38" fmla="*/ 5420866 h 7192213"/>
              <a:gd name="connsiteX39" fmla="*/ 6056 w 5633928"/>
              <a:gd name="connsiteY39" fmla="*/ 5384020 h 7192213"/>
              <a:gd name="connsiteX40" fmla="*/ 815 w 5633928"/>
              <a:gd name="connsiteY40" fmla="*/ 5348515 h 7192213"/>
              <a:gd name="connsiteX41" fmla="*/ 0 w 5633928"/>
              <a:gd name="connsiteY41"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2653439 w 5633928"/>
              <a:gd name="connsiteY20" fmla="*/ 0 h 7192213"/>
              <a:gd name="connsiteX21" fmla="*/ 2959929 w 5633928"/>
              <a:gd name="connsiteY21" fmla="*/ 0 h 7192213"/>
              <a:gd name="connsiteX22" fmla="*/ 5549063 w 5633928"/>
              <a:gd name="connsiteY22" fmla="*/ 0 h 7192213"/>
              <a:gd name="connsiteX23" fmla="*/ 5549068 w 5633928"/>
              <a:gd name="connsiteY23" fmla="*/ 2 h 7192213"/>
              <a:gd name="connsiteX24" fmla="*/ 5553587 w 5633928"/>
              <a:gd name="connsiteY24" fmla="*/ 0 h 7192213"/>
              <a:gd name="connsiteX25" fmla="*/ 5559961 w 5633928"/>
              <a:gd name="connsiteY25" fmla="*/ 3034 h 7192213"/>
              <a:gd name="connsiteX26" fmla="*/ 5596211 w 5633928"/>
              <a:gd name="connsiteY26" fmla="*/ 3034 h 7192213"/>
              <a:gd name="connsiteX27" fmla="*/ 5629738 w 5633928"/>
              <a:gd name="connsiteY27" fmla="*/ 36562 h 7192213"/>
              <a:gd name="connsiteX28" fmla="*/ 5629737 w 5633928"/>
              <a:gd name="connsiteY28" fmla="*/ 7158780 h 7192213"/>
              <a:gd name="connsiteX29" fmla="*/ 5596210 w 5633928"/>
              <a:gd name="connsiteY29" fmla="*/ 7192213 h 7192213"/>
              <a:gd name="connsiteX30" fmla="*/ 64205 w 5633928"/>
              <a:gd name="connsiteY30" fmla="*/ 7189772 h 7192213"/>
              <a:gd name="connsiteX31" fmla="*/ 28826 w 5633928"/>
              <a:gd name="connsiteY31" fmla="*/ 7165867 h 7192213"/>
              <a:gd name="connsiteX32" fmla="*/ 28826 w 5633928"/>
              <a:gd name="connsiteY32" fmla="*/ 6079439 h 7192213"/>
              <a:gd name="connsiteX33" fmla="*/ 18871 w 5633928"/>
              <a:gd name="connsiteY33" fmla="*/ 6043977 h 7192213"/>
              <a:gd name="connsiteX34" fmla="*/ 28826 w 5633928"/>
              <a:gd name="connsiteY34" fmla="*/ 6007501 h 7192213"/>
              <a:gd name="connsiteX35" fmla="*/ 28826 w 5633928"/>
              <a:gd name="connsiteY35" fmla="*/ 5521424 h 7192213"/>
              <a:gd name="connsiteX36" fmla="*/ 28826 w 5633928"/>
              <a:gd name="connsiteY36" fmla="*/ 5456903 h 7192213"/>
              <a:gd name="connsiteX37" fmla="*/ 18216 w 5633928"/>
              <a:gd name="connsiteY37" fmla="*/ 5420866 h 7192213"/>
              <a:gd name="connsiteX38" fmla="*/ 6056 w 5633928"/>
              <a:gd name="connsiteY38" fmla="*/ 5384020 h 7192213"/>
              <a:gd name="connsiteX39" fmla="*/ 815 w 5633928"/>
              <a:gd name="connsiteY39" fmla="*/ 5348515 h 7192213"/>
              <a:gd name="connsiteX40" fmla="*/ 0 w 5633928"/>
              <a:gd name="connsiteY40"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2653439 w 5633928"/>
              <a:gd name="connsiteY20" fmla="*/ 0 h 7192213"/>
              <a:gd name="connsiteX21" fmla="*/ 5549063 w 5633928"/>
              <a:gd name="connsiteY21" fmla="*/ 0 h 7192213"/>
              <a:gd name="connsiteX22" fmla="*/ 5549068 w 5633928"/>
              <a:gd name="connsiteY22" fmla="*/ 2 h 7192213"/>
              <a:gd name="connsiteX23" fmla="*/ 5553587 w 5633928"/>
              <a:gd name="connsiteY23" fmla="*/ 0 h 7192213"/>
              <a:gd name="connsiteX24" fmla="*/ 5559961 w 5633928"/>
              <a:gd name="connsiteY24" fmla="*/ 3034 h 7192213"/>
              <a:gd name="connsiteX25" fmla="*/ 5596211 w 5633928"/>
              <a:gd name="connsiteY25" fmla="*/ 3034 h 7192213"/>
              <a:gd name="connsiteX26" fmla="*/ 5629738 w 5633928"/>
              <a:gd name="connsiteY26" fmla="*/ 36562 h 7192213"/>
              <a:gd name="connsiteX27" fmla="*/ 5629737 w 5633928"/>
              <a:gd name="connsiteY27" fmla="*/ 7158780 h 7192213"/>
              <a:gd name="connsiteX28" fmla="*/ 5596210 w 5633928"/>
              <a:gd name="connsiteY28" fmla="*/ 7192213 h 7192213"/>
              <a:gd name="connsiteX29" fmla="*/ 64205 w 5633928"/>
              <a:gd name="connsiteY29" fmla="*/ 7189772 h 7192213"/>
              <a:gd name="connsiteX30" fmla="*/ 28826 w 5633928"/>
              <a:gd name="connsiteY30" fmla="*/ 7165867 h 7192213"/>
              <a:gd name="connsiteX31" fmla="*/ 28826 w 5633928"/>
              <a:gd name="connsiteY31" fmla="*/ 6079439 h 7192213"/>
              <a:gd name="connsiteX32" fmla="*/ 18871 w 5633928"/>
              <a:gd name="connsiteY32" fmla="*/ 6043977 h 7192213"/>
              <a:gd name="connsiteX33" fmla="*/ 28826 w 5633928"/>
              <a:gd name="connsiteY33" fmla="*/ 6007501 h 7192213"/>
              <a:gd name="connsiteX34" fmla="*/ 28826 w 5633928"/>
              <a:gd name="connsiteY34" fmla="*/ 5521424 h 7192213"/>
              <a:gd name="connsiteX35" fmla="*/ 28826 w 5633928"/>
              <a:gd name="connsiteY35" fmla="*/ 5456903 h 7192213"/>
              <a:gd name="connsiteX36" fmla="*/ 18216 w 5633928"/>
              <a:gd name="connsiteY36" fmla="*/ 5420866 h 7192213"/>
              <a:gd name="connsiteX37" fmla="*/ 6056 w 5633928"/>
              <a:gd name="connsiteY37" fmla="*/ 5384020 h 7192213"/>
              <a:gd name="connsiteX38" fmla="*/ 815 w 5633928"/>
              <a:gd name="connsiteY38" fmla="*/ 5348515 h 7192213"/>
              <a:gd name="connsiteX39" fmla="*/ 0 w 5633928"/>
              <a:gd name="connsiteY39"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5549063 w 5633928"/>
              <a:gd name="connsiteY20" fmla="*/ 0 h 7192213"/>
              <a:gd name="connsiteX21" fmla="*/ 5549068 w 5633928"/>
              <a:gd name="connsiteY21" fmla="*/ 2 h 7192213"/>
              <a:gd name="connsiteX22" fmla="*/ 5553587 w 5633928"/>
              <a:gd name="connsiteY22" fmla="*/ 0 h 7192213"/>
              <a:gd name="connsiteX23" fmla="*/ 5559961 w 5633928"/>
              <a:gd name="connsiteY23" fmla="*/ 3034 h 7192213"/>
              <a:gd name="connsiteX24" fmla="*/ 5596211 w 5633928"/>
              <a:gd name="connsiteY24" fmla="*/ 3034 h 7192213"/>
              <a:gd name="connsiteX25" fmla="*/ 5629738 w 5633928"/>
              <a:gd name="connsiteY25" fmla="*/ 36562 h 7192213"/>
              <a:gd name="connsiteX26" fmla="*/ 5629737 w 5633928"/>
              <a:gd name="connsiteY26" fmla="*/ 7158780 h 7192213"/>
              <a:gd name="connsiteX27" fmla="*/ 5596210 w 5633928"/>
              <a:gd name="connsiteY27" fmla="*/ 7192213 h 7192213"/>
              <a:gd name="connsiteX28" fmla="*/ 64205 w 5633928"/>
              <a:gd name="connsiteY28" fmla="*/ 7189772 h 7192213"/>
              <a:gd name="connsiteX29" fmla="*/ 28826 w 5633928"/>
              <a:gd name="connsiteY29" fmla="*/ 7165867 h 7192213"/>
              <a:gd name="connsiteX30" fmla="*/ 28826 w 5633928"/>
              <a:gd name="connsiteY30" fmla="*/ 6079439 h 7192213"/>
              <a:gd name="connsiteX31" fmla="*/ 18871 w 5633928"/>
              <a:gd name="connsiteY31" fmla="*/ 6043977 h 7192213"/>
              <a:gd name="connsiteX32" fmla="*/ 28826 w 5633928"/>
              <a:gd name="connsiteY32" fmla="*/ 6007501 h 7192213"/>
              <a:gd name="connsiteX33" fmla="*/ 28826 w 5633928"/>
              <a:gd name="connsiteY33" fmla="*/ 5521424 h 7192213"/>
              <a:gd name="connsiteX34" fmla="*/ 28826 w 5633928"/>
              <a:gd name="connsiteY34" fmla="*/ 5456903 h 7192213"/>
              <a:gd name="connsiteX35" fmla="*/ 18216 w 5633928"/>
              <a:gd name="connsiteY35" fmla="*/ 5420866 h 7192213"/>
              <a:gd name="connsiteX36" fmla="*/ 6056 w 5633928"/>
              <a:gd name="connsiteY36" fmla="*/ 5384020 h 7192213"/>
              <a:gd name="connsiteX37" fmla="*/ 815 w 5633928"/>
              <a:gd name="connsiteY37" fmla="*/ 5348515 h 7192213"/>
              <a:gd name="connsiteX38" fmla="*/ 0 w 5633928"/>
              <a:gd name="connsiteY38" fmla="*/ 5321182 h 7192213"/>
              <a:gd name="connsiteX0" fmla="*/ 0 w 5633928"/>
              <a:gd name="connsiteY0" fmla="*/ 5321182 h 7192213"/>
              <a:gd name="connsiteX1" fmla="*/ 7176 w 5633928"/>
              <a:gd name="connsiteY1" fmla="*/ 5292545 h 7192213"/>
              <a:gd name="connsiteX2" fmla="*/ 4191 w 5633928"/>
              <a:gd name="connsiteY2" fmla="*/ 5273215 h 7192213"/>
              <a:gd name="connsiteX3" fmla="*/ 11880 w 5633928"/>
              <a:gd name="connsiteY3" fmla="*/ 5237214 h 7192213"/>
              <a:gd name="connsiteX4" fmla="*/ 18963 w 5633928"/>
              <a:gd name="connsiteY4" fmla="*/ 5184548 h 7192213"/>
              <a:gd name="connsiteX5" fmla="*/ 26514 w 5633928"/>
              <a:gd name="connsiteY5" fmla="*/ 5148294 h 7192213"/>
              <a:gd name="connsiteX6" fmla="*/ 28826 w 5633928"/>
              <a:gd name="connsiteY6" fmla="*/ 5141304 h 7192213"/>
              <a:gd name="connsiteX7" fmla="*/ 28826 w 5633928"/>
              <a:gd name="connsiteY7" fmla="*/ 4904080 h 7192213"/>
              <a:gd name="connsiteX8" fmla="*/ 26241 w 5633928"/>
              <a:gd name="connsiteY8" fmla="*/ 4886580 h 7192213"/>
              <a:gd name="connsiteX9" fmla="*/ 28826 w 5633928"/>
              <a:gd name="connsiteY9" fmla="*/ 4827542 h 7192213"/>
              <a:gd name="connsiteX10" fmla="*/ 25306 w 5633928"/>
              <a:gd name="connsiteY10" fmla="*/ 4818968 h 7192213"/>
              <a:gd name="connsiteX11" fmla="*/ 28826 w 5633928"/>
              <a:gd name="connsiteY11" fmla="*/ 4761248 h 7192213"/>
              <a:gd name="connsiteX12" fmla="*/ 25835 w 5633928"/>
              <a:gd name="connsiteY12" fmla="*/ 4698008 h 7192213"/>
              <a:gd name="connsiteX13" fmla="*/ 17801 w 5633928"/>
              <a:gd name="connsiteY13" fmla="*/ 4693286 h 7192213"/>
              <a:gd name="connsiteX14" fmla="*/ 17096 w 5633928"/>
              <a:gd name="connsiteY14" fmla="*/ 4679416 h 7192213"/>
              <a:gd name="connsiteX15" fmla="*/ 17250 w 5633928"/>
              <a:gd name="connsiteY15" fmla="*/ 4657582 h 7192213"/>
              <a:gd name="connsiteX16" fmla="*/ 25682 w 5633928"/>
              <a:gd name="connsiteY16" fmla="*/ 4608673 h 7192213"/>
              <a:gd name="connsiteX17" fmla="*/ 20696 w 5633928"/>
              <a:gd name="connsiteY17" fmla="*/ 27254 h 7192213"/>
              <a:gd name="connsiteX18" fmla="*/ 44529 w 5633928"/>
              <a:gd name="connsiteY18" fmla="*/ 3139 h 7192213"/>
              <a:gd name="connsiteX19" fmla="*/ 64219 w 5633928"/>
              <a:gd name="connsiteY19" fmla="*/ 24 h 7192213"/>
              <a:gd name="connsiteX20" fmla="*/ 5549063 w 5633928"/>
              <a:gd name="connsiteY20" fmla="*/ 0 h 7192213"/>
              <a:gd name="connsiteX21" fmla="*/ 5549068 w 5633928"/>
              <a:gd name="connsiteY21" fmla="*/ 2 h 7192213"/>
              <a:gd name="connsiteX22" fmla="*/ 5553587 w 5633928"/>
              <a:gd name="connsiteY22" fmla="*/ 0 h 7192213"/>
              <a:gd name="connsiteX23" fmla="*/ 5596211 w 5633928"/>
              <a:gd name="connsiteY23" fmla="*/ 3034 h 7192213"/>
              <a:gd name="connsiteX24" fmla="*/ 5629738 w 5633928"/>
              <a:gd name="connsiteY24" fmla="*/ 36562 h 7192213"/>
              <a:gd name="connsiteX25" fmla="*/ 5629737 w 5633928"/>
              <a:gd name="connsiteY25" fmla="*/ 7158780 h 7192213"/>
              <a:gd name="connsiteX26" fmla="*/ 5596210 w 5633928"/>
              <a:gd name="connsiteY26" fmla="*/ 7192213 h 7192213"/>
              <a:gd name="connsiteX27" fmla="*/ 64205 w 5633928"/>
              <a:gd name="connsiteY27" fmla="*/ 7189772 h 7192213"/>
              <a:gd name="connsiteX28" fmla="*/ 28826 w 5633928"/>
              <a:gd name="connsiteY28" fmla="*/ 7165867 h 7192213"/>
              <a:gd name="connsiteX29" fmla="*/ 28826 w 5633928"/>
              <a:gd name="connsiteY29" fmla="*/ 6079439 h 7192213"/>
              <a:gd name="connsiteX30" fmla="*/ 18871 w 5633928"/>
              <a:gd name="connsiteY30" fmla="*/ 6043977 h 7192213"/>
              <a:gd name="connsiteX31" fmla="*/ 28826 w 5633928"/>
              <a:gd name="connsiteY31" fmla="*/ 6007501 h 7192213"/>
              <a:gd name="connsiteX32" fmla="*/ 28826 w 5633928"/>
              <a:gd name="connsiteY32" fmla="*/ 5521424 h 7192213"/>
              <a:gd name="connsiteX33" fmla="*/ 28826 w 5633928"/>
              <a:gd name="connsiteY33" fmla="*/ 5456903 h 7192213"/>
              <a:gd name="connsiteX34" fmla="*/ 18216 w 5633928"/>
              <a:gd name="connsiteY34" fmla="*/ 5420866 h 7192213"/>
              <a:gd name="connsiteX35" fmla="*/ 6056 w 5633928"/>
              <a:gd name="connsiteY35" fmla="*/ 5384020 h 7192213"/>
              <a:gd name="connsiteX36" fmla="*/ 815 w 5633928"/>
              <a:gd name="connsiteY36" fmla="*/ 5348515 h 7192213"/>
              <a:gd name="connsiteX37" fmla="*/ 0 w 5633928"/>
              <a:gd name="connsiteY37" fmla="*/ 5321182 h 719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33928" h="7192213">
                <a:moveTo>
                  <a:pt x="0" y="5321182"/>
                </a:moveTo>
                <a:lnTo>
                  <a:pt x="7176" y="5292545"/>
                </a:lnTo>
                <a:cubicBezTo>
                  <a:pt x="7874" y="5284550"/>
                  <a:pt x="3408" y="5282436"/>
                  <a:pt x="4191" y="5273215"/>
                </a:cubicBezTo>
                <a:lnTo>
                  <a:pt x="11880" y="5237214"/>
                </a:lnTo>
                <a:lnTo>
                  <a:pt x="18963" y="5184548"/>
                </a:lnTo>
                <a:lnTo>
                  <a:pt x="26514" y="5148294"/>
                </a:lnTo>
                <a:lnTo>
                  <a:pt x="28826" y="5141304"/>
                </a:lnTo>
                <a:lnTo>
                  <a:pt x="28826" y="4904080"/>
                </a:lnTo>
                <a:lnTo>
                  <a:pt x="26241" y="4886580"/>
                </a:lnTo>
                <a:lnTo>
                  <a:pt x="28826" y="4827542"/>
                </a:lnTo>
                <a:lnTo>
                  <a:pt x="25306" y="4818968"/>
                </a:lnTo>
                <a:lnTo>
                  <a:pt x="28826" y="4761248"/>
                </a:lnTo>
                <a:cubicBezTo>
                  <a:pt x="28328" y="4742134"/>
                  <a:pt x="29114" y="4709012"/>
                  <a:pt x="25835" y="4698008"/>
                </a:cubicBezTo>
                <a:lnTo>
                  <a:pt x="17801" y="4693286"/>
                </a:lnTo>
                <a:lnTo>
                  <a:pt x="17096" y="4679416"/>
                </a:lnTo>
                <a:cubicBezTo>
                  <a:pt x="17711" y="4678402"/>
                  <a:pt x="17198" y="4658407"/>
                  <a:pt x="17250" y="4657582"/>
                </a:cubicBezTo>
                <a:lnTo>
                  <a:pt x="25682" y="4608673"/>
                </a:lnTo>
                <a:lnTo>
                  <a:pt x="20696" y="27254"/>
                </a:lnTo>
                <a:cubicBezTo>
                  <a:pt x="28640" y="13408"/>
                  <a:pt x="30825" y="11178"/>
                  <a:pt x="44529" y="3139"/>
                </a:cubicBezTo>
                <a:lnTo>
                  <a:pt x="64219" y="24"/>
                </a:lnTo>
                <a:lnTo>
                  <a:pt x="5549063" y="0"/>
                </a:lnTo>
                <a:cubicBezTo>
                  <a:pt x="5549065" y="1"/>
                  <a:pt x="5549066" y="2"/>
                  <a:pt x="5549068" y="2"/>
                </a:cubicBezTo>
                <a:lnTo>
                  <a:pt x="5553587" y="0"/>
                </a:lnTo>
                <a:lnTo>
                  <a:pt x="5596211" y="3034"/>
                </a:lnTo>
                <a:cubicBezTo>
                  <a:pt x="5614708" y="3086"/>
                  <a:pt x="5629691" y="18066"/>
                  <a:pt x="5629738" y="36562"/>
                </a:cubicBezTo>
                <a:cubicBezTo>
                  <a:pt x="5635326" y="1229186"/>
                  <a:pt x="5635325" y="5966172"/>
                  <a:pt x="5629737" y="7158780"/>
                </a:cubicBezTo>
                <a:cubicBezTo>
                  <a:pt x="5629632" y="7177240"/>
                  <a:pt x="5614669" y="7192165"/>
                  <a:pt x="5596210" y="7192213"/>
                </a:cubicBezTo>
                <a:lnTo>
                  <a:pt x="64205" y="7189772"/>
                </a:lnTo>
                <a:cubicBezTo>
                  <a:pt x="44670" y="7189697"/>
                  <a:pt x="28876" y="7179028"/>
                  <a:pt x="28826" y="7165867"/>
                </a:cubicBezTo>
                <a:lnTo>
                  <a:pt x="28826" y="6079439"/>
                </a:lnTo>
                <a:lnTo>
                  <a:pt x="18871" y="6043977"/>
                </a:lnTo>
                <a:cubicBezTo>
                  <a:pt x="19309" y="6024074"/>
                  <a:pt x="25508" y="6019660"/>
                  <a:pt x="28826" y="6007501"/>
                </a:cubicBezTo>
                <a:lnTo>
                  <a:pt x="28826" y="5521424"/>
                </a:lnTo>
                <a:lnTo>
                  <a:pt x="28826" y="5456903"/>
                </a:lnTo>
                <a:lnTo>
                  <a:pt x="18216" y="5420866"/>
                </a:lnTo>
                <a:cubicBezTo>
                  <a:pt x="26699" y="5406368"/>
                  <a:pt x="10111" y="5395765"/>
                  <a:pt x="6056" y="5384020"/>
                </a:cubicBezTo>
                <a:lnTo>
                  <a:pt x="815" y="5348515"/>
                </a:lnTo>
                <a:cubicBezTo>
                  <a:pt x="543" y="5339404"/>
                  <a:pt x="272" y="5330293"/>
                  <a:pt x="0" y="5321182"/>
                </a:cubicBezTo>
                <a:close/>
              </a:path>
            </a:pathLst>
          </a:custGeom>
          <a:solidFill>
            <a:srgbClr val="FFFFFF"/>
          </a:solidFill>
          <a:ln w="1270" cap="flat">
            <a:noFill/>
            <a:prstDash val="solid"/>
            <a:miter/>
          </a:ln>
          <a:effectLst/>
        </p:spPr>
        <p:txBody>
          <a:bodyPr rtlCol="0" anchor="ctr"/>
          <a:lstStyle/>
          <a:p>
            <a:endParaRPr lang="en-US"/>
          </a:p>
        </p:txBody>
      </p:sp>
      <p:pic>
        <p:nvPicPr>
          <p:cNvPr id="1026" name="Picture 2" descr="Drugs - Free healthcare and medical icons">
            <a:extLst>
              <a:ext uri="{FF2B5EF4-FFF2-40B4-BE49-F238E27FC236}">
                <a16:creationId xmlns:a16="http://schemas.microsoft.com/office/drawing/2014/main" id="{3F8EB90D-73E3-BA82-2F75-5A4512B566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rot="120000">
            <a:off x="5520467" y="794675"/>
            <a:ext cx="5169547" cy="51695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000B6A-7AD4-3045-450C-9259D8B8CBD9}"/>
              </a:ext>
            </a:extLst>
          </p:cNvPr>
          <p:cNvSpPr>
            <a:spLocks noGrp="1"/>
          </p:cNvSpPr>
          <p:nvPr>
            <p:ph type="ctrTitle"/>
          </p:nvPr>
        </p:nvSpPr>
        <p:spPr>
          <a:xfrm>
            <a:off x="1219200" y="1138575"/>
            <a:ext cx="4876800" cy="3309835"/>
          </a:xfrm>
        </p:spPr>
        <p:txBody>
          <a:bodyPr anchor="t">
            <a:normAutofit/>
          </a:bodyPr>
          <a:lstStyle/>
          <a:p>
            <a:r>
              <a:rPr lang="en-GB"/>
              <a:t>Drug Test – Drug Group Prediction</a:t>
            </a:r>
          </a:p>
        </p:txBody>
      </p:sp>
      <p:sp>
        <p:nvSpPr>
          <p:cNvPr id="3" name="Subtitle 2">
            <a:extLst>
              <a:ext uri="{FF2B5EF4-FFF2-40B4-BE49-F238E27FC236}">
                <a16:creationId xmlns:a16="http://schemas.microsoft.com/office/drawing/2014/main" id="{8925D460-2DED-FDD5-35E4-903779255A04}"/>
              </a:ext>
            </a:extLst>
          </p:cNvPr>
          <p:cNvSpPr>
            <a:spLocks noGrp="1"/>
          </p:cNvSpPr>
          <p:nvPr>
            <p:ph type="subTitle" idx="1"/>
          </p:nvPr>
        </p:nvSpPr>
        <p:spPr>
          <a:xfrm>
            <a:off x="1219199" y="5250425"/>
            <a:ext cx="2799259" cy="921775"/>
          </a:xfrm>
        </p:spPr>
        <p:txBody>
          <a:bodyPr>
            <a:normAutofit/>
          </a:bodyPr>
          <a:lstStyle/>
          <a:p>
            <a:r>
              <a:rPr lang="en-GB"/>
              <a:t>Nano Project</a:t>
            </a:r>
          </a:p>
        </p:txBody>
      </p:sp>
      <p:grpSp>
        <p:nvGrpSpPr>
          <p:cNvPr id="1049" name="Group 1048">
            <a:extLst>
              <a:ext uri="{FF2B5EF4-FFF2-40B4-BE49-F238E27FC236}">
                <a16:creationId xmlns:a16="http://schemas.microsoft.com/office/drawing/2014/main" id="{5D3D3051-D223-4825-BE7D-C711315EE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050" name="Group 1049">
              <a:extLst>
                <a:ext uri="{FF2B5EF4-FFF2-40B4-BE49-F238E27FC236}">
                  <a16:creationId xmlns:a16="http://schemas.microsoft.com/office/drawing/2014/main" id="{520C5DCB-EAA5-4FFC-AA6E-08F8338DDD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052" name="Straight Connector 1051">
                <a:extLst>
                  <a:ext uri="{FF2B5EF4-FFF2-40B4-BE49-F238E27FC236}">
                    <a16:creationId xmlns:a16="http://schemas.microsoft.com/office/drawing/2014/main" id="{C2C538F1-2196-4569-BA87-03877D5148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D996DBDC-43C7-4705-94D0-B810DD6915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51" name="Oval 1050">
              <a:extLst>
                <a:ext uri="{FF2B5EF4-FFF2-40B4-BE49-F238E27FC236}">
                  <a16:creationId xmlns:a16="http://schemas.microsoft.com/office/drawing/2014/main" id="{C9F89986-CE0E-45E8-A509-FA70F6E36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5" name="Freeform: Shape 1054">
            <a:extLst>
              <a:ext uri="{FF2B5EF4-FFF2-40B4-BE49-F238E27FC236}">
                <a16:creationId xmlns:a16="http://schemas.microsoft.com/office/drawing/2014/main" id="{0847B228-7D3B-4853-8273-2B7CDAF9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691138">
            <a:off x="10900084" y="5261493"/>
            <a:ext cx="444795" cy="1868387"/>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3">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8539610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4DB-D4F8-BCA9-96D5-CE03FF347309}"/>
              </a:ext>
            </a:extLst>
          </p:cNvPr>
          <p:cNvSpPr>
            <a:spLocks noGrp="1"/>
          </p:cNvSpPr>
          <p:nvPr>
            <p:ph type="title"/>
          </p:nvPr>
        </p:nvSpPr>
        <p:spPr>
          <a:xfrm>
            <a:off x="110455" y="1174459"/>
            <a:ext cx="11971090" cy="990180"/>
          </a:xfrm>
        </p:spPr>
        <p:txBody>
          <a:bodyPr>
            <a:normAutofit fontScale="90000"/>
          </a:bodyPr>
          <a:lstStyle/>
          <a:p>
            <a:r>
              <a:rPr lang="en-GB" sz="2400" dirty="0"/>
              <a:t>9. On the search bar search for spilt data and drop tile underneath the normalize data and connect the two tiles, change the properties to state the following: splitting mode as spilt rows, fraction of rows in the first output dataset as 0.7, click the randomized split, random seed as 0, and stratified split as false and click run. This will divide the data into two data sets and help evaluate the performance of the model on unseen data. </a:t>
            </a:r>
          </a:p>
        </p:txBody>
      </p:sp>
      <p:pic>
        <p:nvPicPr>
          <p:cNvPr id="10" name="Picture 9">
            <a:extLst>
              <a:ext uri="{FF2B5EF4-FFF2-40B4-BE49-F238E27FC236}">
                <a16:creationId xmlns:a16="http://schemas.microsoft.com/office/drawing/2014/main" id="{843F24E4-4797-C53B-95AB-CF0012C4E569}"/>
              </a:ext>
            </a:extLst>
          </p:cNvPr>
          <p:cNvPicPr>
            <a:picLocks noChangeAspect="1"/>
          </p:cNvPicPr>
          <p:nvPr/>
        </p:nvPicPr>
        <p:blipFill rotWithShape="1">
          <a:blip r:embed="rId2"/>
          <a:srcRect t="12233" r="5389"/>
          <a:stretch/>
        </p:blipFill>
        <p:spPr>
          <a:xfrm>
            <a:off x="1585520" y="2252412"/>
            <a:ext cx="8456102" cy="4412548"/>
          </a:xfrm>
          <a:prstGeom prst="rect">
            <a:avLst/>
          </a:prstGeom>
        </p:spPr>
      </p:pic>
      <p:pic>
        <p:nvPicPr>
          <p:cNvPr id="8" name="Picture 2" descr="Drugs - Free healthcare and medical icons">
            <a:extLst>
              <a:ext uri="{FF2B5EF4-FFF2-40B4-BE49-F238E27FC236}">
                <a16:creationId xmlns:a16="http://schemas.microsoft.com/office/drawing/2014/main" id="{38389569-7884-2016-C492-1ADA42185C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rot="120000">
            <a:off x="10695249" y="5190933"/>
            <a:ext cx="1449180" cy="144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904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4DB-D4F8-BCA9-96D5-CE03FF347309}"/>
              </a:ext>
            </a:extLst>
          </p:cNvPr>
          <p:cNvSpPr>
            <a:spLocks noGrp="1"/>
          </p:cNvSpPr>
          <p:nvPr>
            <p:ph type="title"/>
          </p:nvPr>
        </p:nvSpPr>
        <p:spPr>
          <a:xfrm>
            <a:off x="110455" y="226596"/>
            <a:ext cx="11971090" cy="990180"/>
          </a:xfrm>
        </p:spPr>
        <p:txBody>
          <a:bodyPr>
            <a:normAutofit fontScale="90000"/>
          </a:bodyPr>
          <a:lstStyle/>
          <a:p>
            <a:r>
              <a:rPr lang="en-GB" sz="2400" dirty="0"/>
              <a:t>10. On the search bar search for train model and drag and drop the tile underneath the split data tile and connect, launch the column selector and drag drug group from available column to selected column and click the tick.</a:t>
            </a:r>
          </a:p>
        </p:txBody>
      </p:sp>
      <p:pic>
        <p:nvPicPr>
          <p:cNvPr id="8" name="Picture 2" descr="Drugs - Free healthcare and medical icons">
            <a:extLst>
              <a:ext uri="{FF2B5EF4-FFF2-40B4-BE49-F238E27FC236}">
                <a16:creationId xmlns:a16="http://schemas.microsoft.com/office/drawing/2014/main" id="{38389569-7884-2016-C492-1ADA42185C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rot="120000">
            <a:off x="10695249" y="5190933"/>
            <a:ext cx="1449180" cy="14491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4E5E07D-0A2A-811F-0366-48E3D1B1DE73}"/>
              </a:ext>
            </a:extLst>
          </p:cNvPr>
          <p:cNvPicPr>
            <a:picLocks noChangeAspect="1"/>
          </p:cNvPicPr>
          <p:nvPr/>
        </p:nvPicPr>
        <p:blipFill rotWithShape="1">
          <a:blip r:embed="rId3"/>
          <a:srcRect t="12296" r="5334"/>
          <a:stretch/>
        </p:blipFill>
        <p:spPr>
          <a:xfrm>
            <a:off x="233680" y="1368023"/>
            <a:ext cx="10109200" cy="5268174"/>
          </a:xfrm>
          <a:prstGeom prst="rect">
            <a:avLst/>
          </a:prstGeom>
        </p:spPr>
      </p:pic>
    </p:spTree>
    <p:extLst>
      <p:ext uri="{BB962C8B-B14F-4D97-AF65-F5344CB8AC3E}">
        <p14:creationId xmlns:p14="http://schemas.microsoft.com/office/powerpoint/2010/main" val="8247818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4DB-D4F8-BCA9-96D5-CE03FF347309}"/>
              </a:ext>
            </a:extLst>
          </p:cNvPr>
          <p:cNvSpPr>
            <a:spLocks noGrp="1"/>
          </p:cNvSpPr>
          <p:nvPr>
            <p:ph type="title"/>
          </p:nvPr>
        </p:nvSpPr>
        <p:spPr>
          <a:xfrm>
            <a:off x="93677" y="-58350"/>
            <a:ext cx="11600576" cy="2583809"/>
          </a:xfrm>
        </p:spPr>
        <p:txBody>
          <a:bodyPr>
            <a:normAutofit fontScale="90000"/>
          </a:bodyPr>
          <a:lstStyle/>
          <a:p>
            <a:r>
              <a:rPr lang="en-GB" sz="2400" dirty="0"/>
              <a:t>11. On the search bar search for multi-class decision jungle and drag and drop tile next to the train model tile and connect tiles, in the properties the following should be applied for sampling method: Bagging, Create trainer mode: Single Parameter, Number of decision DAGs:8, Maximum depth of the decision DAGs:32, Maximum width of the decision DAGs: 128, Number of optimisation steps per decision DAG layer: 2048, allow unknown values for categorical features.</a:t>
            </a:r>
          </a:p>
        </p:txBody>
      </p:sp>
      <p:pic>
        <p:nvPicPr>
          <p:cNvPr id="8" name="Picture 2" descr="Drugs - Free healthcare and medical icons">
            <a:extLst>
              <a:ext uri="{FF2B5EF4-FFF2-40B4-BE49-F238E27FC236}">
                <a16:creationId xmlns:a16="http://schemas.microsoft.com/office/drawing/2014/main" id="{38389569-7884-2016-C492-1ADA42185C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rot="120000">
            <a:off x="10695249" y="5190933"/>
            <a:ext cx="1449180" cy="14491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71B9ABE-34AC-8639-73AF-66255B078B29}"/>
              </a:ext>
            </a:extLst>
          </p:cNvPr>
          <p:cNvPicPr>
            <a:picLocks noChangeAspect="1"/>
          </p:cNvPicPr>
          <p:nvPr/>
        </p:nvPicPr>
        <p:blipFill rotWithShape="1">
          <a:blip r:embed="rId3"/>
          <a:srcRect t="12148" r="5416"/>
          <a:stretch/>
        </p:blipFill>
        <p:spPr>
          <a:xfrm>
            <a:off x="2042160" y="2525459"/>
            <a:ext cx="7922992" cy="4139501"/>
          </a:xfrm>
          <a:prstGeom prst="rect">
            <a:avLst/>
          </a:prstGeom>
        </p:spPr>
      </p:pic>
    </p:spTree>
    <p:extLst>
      <p:ext uri="{BB962C8B-B14F-4D97-AF65-F5344CB8AC3E}">
        <p14:creationId xmlns:p14="http://schemas.microsoft.com/office/powerpoint/2010/main" val="4173923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4DB-D4F8-BCA9-96D5-CE03FF347309}"/>
              </a:ext>
            </a:extLst>
          </p:cNvPr>
          <p:cNvSpPr>
            <a:spLocks noGrp="1"/>
          </p:cNvSpPr>
          <p:nvPr>
            <p:ph type="title"/>
          </p:nvPr>
        </p:nvSpPr>
        <p:spPr>
          <a:xfrm>
            <a:off x="0" y="103608"/>
            <a:ext cx="11971090" cy="1845951"/>
          </a:xfrm>
        </p:spPr>
        <p:txBody>
          <a:bodyPr>
            <a:normAutofit/>
          </a:bodyPr>
          <a:lstStyle/>
          <a:p>
            <a:r>
              <a:rPr lang="en-GB" sz="2400" dirty="0"/>
              <a:t>12. On the search bar search for score model and drag and drop the tile underneath the train model tile connect the score model tile to the train model tile and the split data model tile, ensure append score columns to output is ticked in properties and click run.</a:t>
            </a:r>
          </a:p>
        </p:txBody>
      </p:sp>
      <p:pic>
        <p:nvPicPr>
          <p:cNvPr id="8" name="Picture 2" descr="Drugs - Free healthcare and medical icons">
            <a:extLst>
              <a:ext uri="{FF2B5EF4-FFF2-40B4-BE49-F238E27FC236}">
                <a16:creationId xmlns:a16="http://schemas.microsoft.com/office/drawing/2014/main" id="{38389569-7884-2016-C492-1ADA42185C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rot="120000">
            <a:off x="10695249" y="5190933"/>
            <a:ext cx="1449180" cy="14491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C5A0ABB-E2DE-B12E-4153-51A387723CC4}"/>
              </a:ext>
            </a:extLst>
          </p:cNvPr>
          <p:cNvPicPr>
            <a:picLocks noChangeAspect="1"/>
          </p:cNvPicPr>
          <p:nvPr/>
        </p:nvPicPr>
        <p:blipFill rotWithShape="1">
          <a:blip r:embed="rId3"/>
          <a:srcRect l="186" t="12148" r="5398" b="-2815"/>
          <a:stretch/>
        </p:blipFill>
        <p:spPr>
          <a:xfrm>
            <a:off x="1188720" y="2006596"/>
            <a:ext cx="8981440" cy="4851404"/>
          </a:xfrm>
          <a:prstGeom prst="rect">
            <a:avLst/>
          </a:prstGeom>
        </p:spPr>
      </p:pic>
    </p:spTree>
    <p:extLst>
      <p:ext uri="{BB962C8B-B14F-4D97-AF65-F5344CB8AC3E}">
        <p14:creationId xmlns:p14="http://schemas.microsoft.com/office/powerpoint/2010/main" val="2327020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4DB-D4F8-BCA9-96D5-CE03FF347309}"/>
              </a:ext>
            </a:extLst>
          </p:cNvPr>
          <p:cNvSpPr>
            <a:spLocks noGrp="1"/>
          </p:cNvSpPr>
          <p:nvPr>
            <p:ph type="title"/>
          </p:nvPr>
        </p:nvSpPr>
        <p:spPr>
          <a:xfrm>
            <a:off x="110455" y="109057"/>
            <a:ext cx="11971090" cy="917713"/>
          </a:xfrm>
        </p:spPr>
        <p:txBody>
          <a:bodyPr>
            <a:normAutofit fontScale="90000"/>
          </a:bodyPr>
          <a:lstStyle/>
          <a:p>
            <a:r>
              <a:rPr lang="en-GB" sz="2400" dirty="0"/>
              <a:t>13. On the search bar search for evaluate model and drag drop the tile underneath the score model tile and connect the tiles and click run.</a:t>
            </a:r>
          </a:p>
        </p:txBody>
      </p:sp>
      <p:pic>
        <p:nvPicPr>
          <p:cNvPr id="4" name="Picture 3">
            <a:extLst>
              <a:ext uri="{FF2B5EF4-FFF2-40B4-BE49-F238E27FC236}">
                <a16:creationId xmlns:a16="http://schemas.microsoft.com/office/drawing/2014/main" id="{D80E3D9F-D84D-4E3D-8F32-2D1903A0DA16}"/>
              </a:ext>
            </a:extLst>
          </p:cNvPr>
          <p:cNvPicPr>
            <a:picLocks noChangeAspect="1"/>
          </p:cNvPicPr>
          <p:nvPr/>
        </p:nvPicPr>
        <p:blipFill rotWithShape="1">
          <a:blip r:embed="rId2"/>
          <a:srcRect t="12592" r="5416"/>
          <a:stretch/>
        </p:blipFill>
        <p:spPr>
          <a:xfrm>
            <a:off x="619760" y="1026770"/>
            <a:ext cx="10671616" cy="5547360"/>
          </a:xfrm>
          <a:prstGeom prst="rect">
            <a:avLst/>
          </a:prstGeom>
        </p:spPr>
      </p:pic>
      <p:pic>
        <p:nvPicPr>
          <p:cNvPr id="8" name="Picture 2" descr="Drugs - Free healthcare and medical icons">
            <a:extLst>
              <a:ext uri="{FF2B5EF4-FFF2-40B4-BE49-F238E27FC236}">
                <a16:creationId xmlns:a16="http://schemas.microsoft.com/office/drawing/2014/main" id="{38389569-7884-2016-C492-1ADA42185C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rot="120000">
            <a:off x="10717975" y="5229841"/>
            <a:ext cx="1449180" cy="144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7999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4DB-D4F8-BCA9-96D5-CE03FF347309}"/>
              </a:ext>
            </a:extLst>
          </p:cNvPr>
          <p:cNvSpPr>
            <a:spLocks noGrp="1"/>
          </p:cNvSpPr>
          <p:nvPr>
            <p:ph type="title"/>
          </p:nvPr>
        </p:nvSpPr>
        <p:spPr>
          <a:xfrm>
            <a:off x="110455" y="109057"/>
            <a:ext cx="11971090" cy="917713"/>
          </a:xfrm>
        </p:spPr>
        <p:txBody>
          <a:bodyPr>
            <a:normAutofit fontScale="90000"/>
          </a:bodyPr>
          <a:lstStyle/>
          <a:p>
            <a:r>
              <a:rPr lang="en-GB" sz="2400" dirty="0"/>
              <a:t>14. Once the model is completed, the next step is to create a predictive web service [recommended], by clicking on set up web service. </a:t>
            </a:r>
          </a:p>
        </p:txBody>
      </p:sp>
      <p:pic>
        <p:nvPicPr>
          <p:cNvPr id="5" name="Picture 4">
            <a:extLst>
              <a:ext uri="{FF2B5EF4-FFF2-40B4-BE49-F238E27FC236}">
                <a16:creationId xmlns:a16="http://schemas.microsoft.com/office/drawing/2014/main" id="{844B941A-084A-FE61-D705-2C5583C72D63}"/>
              </a:ext>
            </a:extLst>
          </p:cNvPr>
          <p:cNvPicPr>
            <a:picLocks noChangeAspect="1"/>
          </p:cNvPicPr>
          <p:nvPr/>
        </p:nvPicPr>
        <p:blipFill rotWithShape="1">
          <a:blip r:embed="rId2"/>
          <a:srcRect t="12568" r="5398"/>
          <a:stretch/>
        </p:blipFill>
        <p:spPr>
          <a:xfrm>
            <a:off x="345440" y="1026770"/>
            <a:ext cx="10830560" cy="5630517"/>
          </a:xfrm>
          <a:prstGeom prst="rect">
            <a:avLst/>
          </a:prstGeom>
        </p:spPr>
      </p:pic>
      <p:pic>
        <p:nvPicPr>
          <p:cNvPr id="8" name="Picture 2" descr="Drugs - Free healthcare and medical icons">
            <a:extLst>
              <a:ext uri="{FF2B5EF4-FFF2-40B4-BE49-F238E27FC236}">
                <a16:creationId xmlns:a16="http://schemas.microsoft.com/office/drawing/2014/main" id="{38389569-7884-2016-C492-1ADA42185C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rot="120000">
            <a:off x="10717975" y="5229841"/>
            <a:ext cx="1449180" cy="144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14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4DB-D4F8-BCA9-96D5-CE03FF347309}"/>
              </a:ext>
            </a:extLst>
          </p:cNvPr>
          <p:cNvSpPr>
            <a:spLocks noGrp="1"/>
          </p:cNvSpPr>
          <p:nvPr>
            <p:ph type="title"/>
          </p:nvPr>
        </p:nvSpPr>
        <p:spPr>
          <a:xfrm>
            <a:off x="110455" y="427839"/>
            <a:ext cx="11971090" cy="917713"/>
          </a:xfrm>
        </p:spPr>
        <p:txBody>
          <a:bodyPr>
            <a:normAutofit fontScale="90000"/>
          </a:bodyPr>
          <a:lstStyle/>
          <a:p>
            <a:r>
              <a:rPr lang="en-GB" sz="2400" dirty="0"/>
              <a:t>15. The predictive web service [recommended] will automatically generate a predictive experiment, it will automatically apply web service input/output which helps the model predict future drug groups.</a:t>
            </a:r>
          </a:p>
        </p:txBody>
      </p:sp>
      <p:pic>
        <p:nvPicPr>
          <p:cNvPr id="4" name="Picture 3">
            <a:extLst>
              <a:ext uri="{FF2B5EF4-FFF2-40B4-BE49-F238E27FC236}">
                <a16:creationId xmlns:a16="http://schemas.microsoft.com/office/drawing/2014/main" id="{CCE0FFB6-1D56-09E9-DAEB-4022FB35F2D9}"/>
              </a:ext>
            </a:extLst>
          </p:cNvPr>
          <p:cNvPicPr>
            <a:picLocks noChangeAspect="1"/>
          </p:cNvPicPr>
          <p:nvPr/>
        </p:nvPicPr>
        <p:blipFill rotWithShape="1">
          <a:blip r:embed="rId2"/>
          <a:srcRect t="12889" r="5167"/>
          <a:stretch/>
        </p:blipFill>
        <p:spPr>
          <a:xfrm>
            <a:off x="751840" y="1345552"/>
            <a:ext cx="10363200" cy="5354624"/>
          </a:xfrm>
          <a:prstGeom prst="rect">
            <a:avLst/>
          </a:prstGeom>
        </p:spPr>
      </p:pic>
      <p:pic>
        <p:nvPicPr>
          <p:cNvPr id="8" name="Picture 2" descr="Drugs - Free healthcare and medical icons">
            <a:extLst>
              <a:ext uri="{FF2B5EF4-FFF2-40B4-BE49-F238E27FC236}">
                <a16:creationId xmlns:a16="http://schemas.microsoft.com/office/drawing/2014/main" id="{38389569-7884-2016-C492-1ADA42185C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rot="120000">
            <a:off x="10717975" y="5229841"/>
            <a:ext cx="1449180" cy="144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598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4DB-D4F8-BCA9-96D5-CE03FF347309}"/>
              </a:ext>
            </a:extLst>
          </p:cNvPr>
          <p:cNvSpPr>
            <a:spLocks noGrp="1"/>
          </p:cNvSpPr>
          <p:nvPr>
            <p:ph type="title"/>
          </p:nvPr>
        </p:nvSpPr>
        <p:spPr>
          <a:xfrm>
            <a:off x="110455" y="822121"/>
            <a:ext cx="11971090" cy="917713"/>
          </a:xfrm>
        </p:spPr>
        <p:txBody>
          <a:bodyPr>
            <a:normAutofit fontScale="90000"/>
          </a:bodyPr>
          <a:lstStyle/>
          <a:p>
            <a:r>
              <a:rPr lang="en-GB" sz="2400" dirty="0"/>
              <a:t>16. To the predictive experiment add apply SQL transformation, remove connection between web service output and score model and search for apply SQL transformation module and drop under, score model and connect, connect web service output module to output of apply SQL transformation. </a:t>
            </a:r>
          </a:p>
        </p:txBody>
      </p:sp>
      <p:pic>
        <p:nvPicPr>
          <p:cNvPr id="8" name="Picture 2" descr="Drugs - Free healthcare and medical icons">
            <a:extLst>
              <a:ext uri="{FF2B5EF4-FFF2-40B4-BE49-F238E27FC236}">
                <a16:creationId xmlns:a16="http://schemas.microsoft.com/office/drawing/2014/main" id="{38389569-7884-2016-C492-1ADA42185C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rot="120000">
            <a:off x="10717975" y="5229841"/>
            <a:ext cx="1449180" cy="14491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B9A6FD2-7D67-7006-6F31-3B216DA8237B}"/>
              </a:ext>
            </a:extLst>
          </p:cNvPr>
          <p:cNvPicPr>
            <a:picLocks noChangeAspect="1"/>
          </p:cNvPicPr>
          <p:nvPr/>
        </p:nvPicPr>
        <p:blipFill rotWithShape="1">
          <a:blip r:embed="rId3"/>
          <a:srcRect t="11852" r="5334"/>
          <a:stretch/>
        </p:blipFill>
        <p:spPr>
          <a:xfrm>
            <a:off x="731520" y="1846406"/>
            <a:ext cx="9091988" cy="4762088"/>
          </a:xfrm>
          <a:prstGeom prst="rect">
            <a:avLst/>
          </a:prstGeom>
        </p:spPr>
      </p:pic>
    </p:spTree>
    <p:extLst>
      <p:ext uri="{BB962C8B-B14F-4D97-AF65-F5344CB8AC3E}">
        <p14:creationId xmlns:p14="http://schemas.microsoft.com/office/powerpoint/2010/main" val="1019093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4DB-D4F8-BCA9-96D5-CE03FF347309}"/>
              </a:ext>
            </a:extLst>
          </p:cNvPr>
          <p:cNvSpPr>
            <a:spLocks noGrp="1"/>
          </p:cNvSpPr>
          <p:nvPr>
            <p:ph type="title"/>
          </p:nvPr>
        </p:nvSpPr>
        <p:spPr>
          <a:xfrm>
            <a:off x="110455" y="0"/>
            <a:ext cx="11971090" cy="917713"/>
          </a:xfrm>
        </p:spPr>
        <p:txBody>
          <a:bodyPr>
            <a:normAutofit fontScale="90000"/>
          </a:bodyPr>
          <a:lstStyle/>
          <a:p>
            <a:r>
              <a:rPr lang="en-GB" sz="2400" dirty="0"/>
              <a:t>17. In the properties for apply SQL transformation apply the following, , so the scored labels can be relabelled by predicted drug group, </a:t>
            </a:r>
            <a:endParaRPr lang="en-GB" sz="2400" u="sng" dirty="0"/>
          </a:p>
        </p:txBody>
      </p:sp>
      <p:pic>
        <p:nvPicPr>
          <p:cNvPr id="7" name="Picture 6">
            <a:extLst>
              <a:ext uri="{FF2B5EF4-FFF2-40B4-BE49-F238E27FC236}">
                <a16:creationId xmlns:a16="http://schemas.microsoft.com/office/drawing/2014/main" id="{29385036-1D7C-7810-E11F-F5BFAF52E5FE}"/>
              </a:ext>
            </a:extLst>
          </p:cNvPr>
          <p:cNvPicPr>
            <a:picLocks noChangeAspect="1"/>
          </p:cNvPicPr>
          <p:nvPr/>
        </p:nvPicPr>
        <p:blipFill rotWithShape="1">
          <a:blip r:embed="rId2"/>
          <a:srcRect t="12110" r="5252"/>
          <a:stretch/>
        </p:blipFill>
        <p:spPr>
          <a:xfrm>
            <a:off x="257223" y="984826"/>
            <a:ext cx="10960501" cy="5719042"/>
          </a:xfrm>
          <a:prstGeom prst="rect">
            <a:avLst/>
          </a:prstGeom>
        </p:spPr>
      </p:pic>
      <p:pic>
        <p:nvPicPr>
          <p:cNvPr id="8" name="Picture 2" descr="Drugs - Free healthcare and medical icons">
            <a:extLst>
              <a:ext uri="{FF2B5EF4-FFF2-40B4-BE49-F238E27FC236}">
                <a16:creationId xmlns:a16="http://schemas.microsoft.com/office/drawing/2014/main" id="{38389569-7884-2016-C492-1ADA42185C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rot="120000">
            <a:off x="10717975" y="5229841"/>
            <a:ext cx="1449180" cy="144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697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4DB-D4F8-BCA9-96D5-CE03FF347309}"/>
              </a:ext>
            </a:extLst>
          </p:cNvPr>
          <p:cNvSpPr>
            <a:spLocks noGrp="1"/>
          </p:cNvSpPr>
          <p:nvPr>
            <p:ph type="title"/>
          </p:nvPr>
        </p:nvSpPr>
        <p:spPr>
          <a:xfrm>
            <a:off x="110455" y="142614"/>
            <a:ext cx="11971090" cy="531633"/>
          </a:xfrm>
        </p:spPr>
        <p:txBody>
          <a:bodyPr>
            <a:normAutofit/>
          </a:bodyPr>
          <a:lstStyle/>
          <a:p>
            <a:r>
              <a:rPr lang="en-GB" sz="2400" dirty="0"/>
              <a:t>18. Click run to check the predictive experiment has no errors. </a:t>
            </a:r>
            <a:endParaRPr lang="en-GB" sz="2400" u="sng" dirty="0"/>
          </a:p>
        </p:txBody>
      </p:sp>
      <p:pic>
        <p:nvPicPr>
          <p:cNvPr id="6" name="Picture 5">
            <a:extLst>
              <a:ext uri="{FF2B5EF4-FFF2-40B4-BE49-F238E27FC236}">
                <a16:creationId xmlns:a16="http://schemas.microsoft.com/office/drawing/2014/main" id="{8336C304-D4B2-20F9-FED1-D518253B9295}"/>
              </a:ext>
            </a:extLst>
          </p:cNvPr>
          <p:cNvPicPr>
            <a:picLocks noChangeAspect="1"/>
          </p:cNvPicPr>
          <p:nvPr/>
        </p:nvPicPr>
        <p:blipFill rotWithShape="1">
          <a:blip r:embed="rId2"/>
          <a:srcRect t="12445" r="5250"/>
          <a:stretch/>
        </p:blipFill>
        <p:spPr>
          <a:xfrm>
            <a:off x="258808" y="717178"/>
            <a:ext cx="11517540" cy="5986690"/>
          </a:xfrm>
          <a:prstGeom prst="rect">
            <a:avLst/>
          </a:prstGeom>
        </p:spPr>
      </p:pic>
      <p:pic>
        <p:nvPicPr>
          <p:cNvPr id="8" name="Picture 2" descr="Drugs - Free healthcare and medical icons">
            <a:extLst>
              <a:ext uri="{FF2B5EF4-FFF2-40B4-BE49-F238E27FC236}">
                <a16:creationId xmlns:a16="http://schemas.microsoft.com/office/drawing/2014/main" id="{38389569-7884-2016-C492-1ADA42185C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rot="120000">
            <a:off x="10717975" y="5229841"/>
            <a:ext cx="1449180" cy="144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906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4DB-D4F8-BCA9-96D5-CE03FF347309}"/>
              </a:ext>
            </a:extLst>
          </p:cNvPr>
          <p:cNvSpPr>
            <a:spLocks noGrp="1"/>
          </p:cNvSpPr>
          <p:nvPr>
            <p:ph type="title"/>
          </p:nvPr>
        </p:nvSpPr>
        <p:spPr>
          <a:xfrm>
            <a:off x="965200" y="193040"/>
            <a:ext cx="10454640" cy="957580"/>
          </a:xfrm>
        </p:spPr>
        <p:txBody>
          <a:bodyPr>
            <a:normAutofit/>
          </a:bodyPr>
          <a:lstStyle/>
          <a:p>
            <a:r>
              <a:rPr lang="en-GB" sz="2400" dirty="0"/>
              <a:t>1. Clean/Transform Data in Excel – Ensure no errors, blanks, and correct column headings are used and save excel file as a csv file:</a:t>
            </a:r>
          </a:p>
        </p:txBody>
      </p:sp>
      <p:pic>
        <p:nvPicPr>
          <p:cNvPr id="4" name="Content Placeholder 3" descr="A screenshot of a computer&#10;&#10;Description automatically generated">
            <a:extLst>
              <a:ext uri="{FF2B5EF4-FFF2-40B4-BE49-F238E27FC236}">
                <a16:creationId xmlns:a16="http://schemas.microsoft.com/office/drawing/2014/main" id="{D4FA90E3-5CF1-FC25-74CD-EAB4CFAEE039}"/>
              </a:ext>
            </a:extLst>
          </p:cNvPr>
          <p:cNvPicPr>
            <a:picLocks noGrp="1" noChangeAspect="1"/>
          </p:cNvPicPr>
          <p:nvPr>
            <p:ph idx="1"/>
          </p:nvPr>
        </p:nvPicPr>
        <p:blipFill rotWithShape="1">
          <a:blip r:embed="rId2"/>
          <a:srcRect r="3744"/>
          <a:stretch/>
        </p:blipFill>
        <p:spPr bwMode="auto">
          <a:xfrm>
            <a:off x="1378533" y="1325448"/>
            <a:ext cx="9137067" cy="5339512"/>
          </a:xfrm>
          <a:prstGeom prst="rect">
            <a:avLst/>
          </a:prstGeom>
          <a:ln>
            <a:noFill/>
          </a:ln>
          <a:extLst>
            <a:ext uri="{53640926-AAD7-44D8-BBD7-CCE9431645EC}">
              <a14:shadowObscured xmlns:a14="http://schemas.microsoft.com/office/drawing/2010/main"/>
            </a:ext>
          </a:extLst>
        </p:spPr>
      </p:pic>
      <p:pic>
        <p:nvPicPr>
          <p:cNvPr id="5" name="Picture 2" descr="Drugs - Free healthcare and medical icons">
            <a:extLst>
              <a:ext uri="{FF2B5EF4-FFF2-40B4-BE49-F238E27FC236}">
                <a16:creationId xmlns:a16="http://schemas.microsoft.com/office/drawing/2014/main" id="{CD832C15-9EC0-160D-A475-8C86DC1A43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rot="120000">
            <a:off x="10695249" y="5190933"/>
            <a:ext cx="1449180" cy="144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0382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4DB-D4F8-BCA9-96D5-CE03FF347309}"/>
              </a:ext>
            </a:extLst>
          </p:cNvPr>
          <p:cNvSpPr>
            <a:spLocks noGrp="1"/>
          </p:cNvSpPr>
          <p:nvPr>
            <p:ph type="title"/>
          </p:nvPr>
        </p:nvSpPr>
        <p:spPr>
          <a:xfrm>
            <a:off x="110455" y="419450"/>
            <a:ext cx="11971090" cy="531820"/>
          </a:xfrm>
        </p:spPr>
        <p:txBody>
          <a:bodyPr>
            <a:normAutofit fontScale="90000"/>
          </a:bodyPr>
          <a:lstStyle/>
          <a:p>
            <a:r>
              <a:rPr lang="en-GB" sz="2400" dirty="0"/>
              <a:t>19. The next step will be to deploy web services to begin predicting the drug groups. Click on batch execution – excel 2013 or later workbook.  </a:t>
            </a:r>
          </a:p>
        </p:txBody>
      </p:sp>
      <p:pic>
        <p:nvPicPr>
          <p:cNvPr id="8" name="Picture 2" descr="Drugs - Free healthcare and medical icons">
            <a:extLst>
              <a:ext uri="{FF2B5EF4-FFF2-40B4-BE49-F238E27FC236}">
                <a16:creationId xmlns:a16="http://schemas.microsoft.com/office/drawing/2014/main" id="{38389569-7884-2016-C492-1ADA42185C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rot="120000">
            <a:off x="10717975" y="5229841"/>
            <a:ext cx="1449180" cy="14491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C8733BC-8156-2115-4BF9-04631FB94E22}"/>
              </a:ext>
            </a:extLst>
          </p:cNvPr>
          <p:cNvPicPr>
            <a:picLocks noChangeAspect="1"/>
          </p:cNvPicPr>
          <p:nvPr/>
        </p:nvPicPr>
        <p:blipFill rotWithShape="1">
          <a:blip r:embed="rId3"/>
          <a:srcRect t="12000" r="5416"/>
          <a:stretch/>
        </p:blipFill>
        <p:spPr>
          <a:xfrm>
            <a:off x="233680" y="1056640"/>
            <a:ext cx="10596445" cy="5545628"/>
          </a:xfrm>
          <a:prstGeom prst="rect">
            <a:avLst/>
          </a:prstGeom>
        </p:spPr>
      </p:pic>
    </p:spTree>
    <p:extLst>
      <p:ext uri="{BB962C8B-B14F-4D97-AF65-F5344CB8AC3E}">
        <p14:creationId xmlns:p14="http://schemas.microsoft.com/office/powerpoint/2010/main" val="1342407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4DB-D4F8-BCA9-96D5-CE03FF347309}"/>
              </a:ext>
            </a:extLst>
          </p:cNvPr>
          <p:cNvSpPr>
            <a:spLocks noGrp="1"/>
          </p:cNvSpPr>
          <p:nvPr>
            <p:ph type="title"/>
          </p:nvPr>
        </p:nvSpPr>
        <p:spPr>
          <a:xfrm>
            <a:off x="110455" y="0"/>
            <a:ext cx="11971090" cy="531820"/>
          </a:xfrm>
        </p:spPr>
        <p:txBody>
          <a:bodyPr>
            <a:normAutofit/>
          </a:bodyPr>
          <a:lstStyle/>
          <a:p>
            <a:r>
              <a:rPr lang="en-GB" sz="2400" dirty="0"/>
              <a:t>20. Click the tick button for the generation of an excel file. </a:t>
            </a:r>
          </a:p>
        </p:txBody>
      </p:sp>
      <p:pic>
        <p:nvPicPr>
          <p:cNvPr id="4" name="Picture 3">
            <a:extLst>
              <a:ext uri="{FF2B5EF4-FFF2-40B4-BE49-F238E27FC236}">
                <a16:creationId xmlns:a16="http://schemas.microsoft.com/office/drawing/2014/main" id="{F3DB6AB1-E32D-6D86-0EDB-694E9BECEADA}"/>
              </a:ext>
            </a:extLst>
          </p:cNvPr>
          <p:cNvPicPr>
            <a:picLocks noChangeAspect="1"/>
          </p:cNvPicPr>
          <p:nvPr/>
        </p:nvPicPr>
        <p:blipFill rotWithShape="1">
          <a:blip r:embed="rId2"/>
          <a:srcRect t="12000" r="5167"/>
          <a:stretch/>
        </p:blipFill>
        <p:spPr>
          <a:xfrm>
            <a:off x="182041" y="531820"/>
            <a:ext cx="11629663" cy="6070316"/>
          </a:xfrm>
          <a:prstGeom prst="rect">
            <a:avLst/>
          </a:prstGeom>
        </p:spPr>
      </p:pic>
      <p:pic>
        <p:nvPicPr>
          <p:cNvPr id="8" name="Picture 2" descr="Drugs - Free healthcare and medical icons">
            <a:extLst>
              <a:ext uri="{FF2B5EF4-FFF2-40B4-BE49-F238E27FC236}">
                <a16:creationId xmlns:a16="http://schemas.microsoft.com/office/drawing/2014/main" id="{38389569-7884-2016-C492-1ADA42185C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rot="120000">
            <a:off x="10717975" y="5229841"/>
            <a:ext cx="1449180" cy="144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128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4DB-D4F8-BCA9-96D5-CE03FF347309}"/>
              </a:ext>
            </a:extLst>
          </p:cNvPr>
          <p:cNvSpPr>
            <a:spLocks noGrp="1"/>
          </p:cNvSpPr>
          <p:nvPr>
            <p:ph type="title"/>
          </p:nvPr>
        </p:nvSpPr>
        <p:spPr>
          <a:xfrm>
            <a:off x="110455" y="406400"/>
            <a:ext cx="11971090" cy="531820"/>
          </a:xfrm>
        </p:spPr>
        <p:txBody>
          <a:bodyPr>
            <a:normAutofit fontScale="90000"/>
          </a:bodyPr>
          <a:lstStyle/>
          <a:p>
            <a:r>
              <a:rPr lang="en-GB" sz="2400" dirty="0"/>
              <a:t>21. Click the tick button for the generation of an excel file. Once the file is created open file. </a:t>
            </a:r>
          </a:p>
        </p:txBody>
      </p:sp>
      <p:pic>
        <p:nvPicPr>
          <p:cNvPr id="5" name="Picture 4">
            <a:extLst>
              <a:ext uri="{FF2B5EF4-FFF2-40B4-BE49-F238E27FC236}">
                <a16:creationId xmlns:a16="http://schemas.microsoft.com/office/drawing/2014/main" id="{EC293B7E-70C6-BE3D-074C-5B8506A5738D}"/>
              </a:ext>
            </a:extLst>
          </p:cNvPr>
          <p:cNvPicPr>
            <a:picLocks noChangeAspect="1"/>
          </p:cNvPicPr>
          <p:nvPr/>
        </p:nvPicPr>
        <p:blipFill rotWithShape="1">
          <a:blip r:embed="rId2"/>
          <a:srcRect t="12148" r="5833"/>
          <a:stretch/>
        </p:blipFill>
        <p:spPr>
          <a:xfrm>
            <a:off x="335280" y="938220"/>
            <a:ext cx="10810240" cy="5672985"/>
          </a:xfrm>
          <a:prstGeom prst="rect">
            <a:avLst/>
          </a:prstGeom>
        </p:spPr>
      </p:pic>
      <p:pic>
        <p:nvPicPr>
          <p:cNvPr id="8" name="Picture 2" descr="Drugs - Free healthcare and medical icons">
            <a:extLst>
              <a:ext uri="{FF2B5EF4-FFF2-40B4-BE49-F238E27FC236}">
                <a16:creationId xmlns:a16="http://schemas.microsoft.com/office/drawing/2014/main" id="{38389569-7884-2016-C492-1ADA42185C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rot="120000">
            <a:off x="10717975" y="5229841"/>
            <a:ext cx="1449180" cy="144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0146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4DB-D4F8-BCA9-96D5-CE03FF347309}"/>
              </a:ext>
            </a:extLst>
          </p:cNvPr>
          <p:cNvSpPr>
            <a:spLocks noGrp="1"/>
          </p:cNvSpPr>
          <p:nvPr>
            <p:ph type="title"/>
          </p:nvPr>
        </p:nvSpPr>
        <p:spPr>
          <a:xfrm>
            <a:off x="10300936" y="150650"/>
            <a:ext cx="1809784" cy="6553218"/>
          </a:xfrm>
        </p:spPr>
        <p:txBody>
          <a:bodyPr>
            <a:noAutofit/>
          </a:bodyPr>
          <a:lstStyle/>
          <a:p>
            <a:r>
              <a:rPr lang="en-GB" sz="1800" dirty="0"/>
              <a:t>22. The following video shows when the sample data is generated the model will predict the drug group according to the sample data so if the values are changed (if the auto predict) function is used then the drug group is automatically calculated. </a:t>
            </a:r>
          </a:p>
        </p:txBody>
      </p:sp>
      <p:pic>
        <p:nvPicPr>
          <p:cNvPr id="5" name="Video 3">
            <a:hlinkClick r:id="" action="ppaction://media"/>
            <a:extLst>
              <a:ext uri="{FF2B5EF4-FFF2-40B4-BE49-F238E27FC236}">
                <a16:creationId xmlns:a16="http://schemas.microsoft.com/office/drawing/2014/main" id="{501A57C9-E5E3-F734-6B69-B89BF7396EE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023" t="561" r="2316"/>
          <a:stretch/>
        </p:blipFill>
        <p:spPr>
          <a:xfrm>
            <a:off x="81279" y="150650"/>
            <a:ext cx="10220187" cy="5975830"/>
          </a:xfrm>
          <a:prstGeom prst="rect">
            <a:avLst/>
          </a:prstGeom>
        </p:spPr>
      </p:pic>
      <p:pic>
        <p:nvPicPr>
          <p:cNvPr id="8" name="Picture 2" descr="Drugs - Free healthcare and medical icons">
            <a:extLst>
              <a:ext uri="{FF2B5EF4-FFF2-40B4-BE49-F238E27FC236}">
                <a16:creationId xmlns:a16="http://schemas.microsoft.com/office/drawing/2014/main" id="{38389569-7884-2016-C492-1ADA42185CD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 b="-3"/>
          <a:stretch/>
        </p:blipFill>
        <p:spPr bwMode="auto">
          <a:xfrm rot="120000">
            <a:off x="8996198" y="5317849"/>
            <a:ext cx="1362656" cy="1362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5508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5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4DB-D4F8-BCA9-96D5-CE03FF347309}"/>
              </a:ext>
            </a:extLst>
          </p:cNvPr>
          <p:cNvSpPr>
            <a:spLocks noGrp="1"/>
          </p:cNvSpPr>
          <p:nvPr>
            <p:ph type="title"/>
          </p:nvPr>
        </p:nvSpPr>
        <p:spPr>
          <a:xfrm>
            <a:off x="868680" y="125834"/>
            <a:ext cx="10454640" cy="580169"/>
          </a:xfrm>
        </p:spPr>
        <p:txBody>
          <a:bodyPr>
            <a:normAutofit/>
          </a:bodyPr>
          <a:lstStyle/>
          <a:p>
            <a:r>
              <a:rPr lang="en-GB" sz="2400" dirty="0"/>
              <a:t>2. Upload Drug Test.csv File to Microsoft machine learning studio:</a:t>
            </a:r>
          </a:p>
        </p:txBody>
      </p:sp>
      <p:pic>
        <p:nvPicPr>
          <p:cNvPr id="6" name="Picture 5" descr="A screenshot of a computer&#10;&#10;Description automatically generated">
            <a:extLst>
              <a:ext uri="{FF2B5EF4-FFF2-40B4-BE49-F238E27FC236}">
                <a16:creationId xmlns:a16="http://schemas.microsoft.com/office/drawing/2014/main" id="{31562710-F9B4-5E08-8521-75E8A53F16D4}"/>
              </a:ext>
            </a:extLst>
          </p:cNvPr>
          <p:cNvPicPr>
            <a:picLocks noChangeAspect="1"/>
          </p:cNvPicPr>
          <p:nvPr/>
        </p:nvPicPr>
        <p:blipFill rotWithShape="1">
          <a:blip r:embed="rId2"/>
          <a:srcRect l="266" t="11581" r="4543"/>
          <a:stretch/>
        </p:blipFill>
        <p:spPr bwMode="auto">
          <a:xfrm>
            <a:off x="279400" y="706003"/>
            <a:ext cx="11363068" cy="5936374"/>
          </a:xfrm>
          <a:prstGeom prst="rect">
            <a:avLst/>
          </a:prstGeom>
          <a:ln>
            <a:noFill/>
          </a:ln>
          <a:extLst>
            <a:ext uri="{53640926-AAD7-44D8-BBD7-CCE9431645EC}">
              <a14:shadowObscured xmlns:a14="http://schemas.microsoft.com/office/drawing/2010/main"/>
            </a:ext>
          </a:extLst>
        </p:spPr>
      </p:pic>
      <p:pic>
        <p:nvPicPr>
          <p:cNvPr id="7" name="Picture 2" descr="Drugs - Free healthcare and medical icons">
            <a:extLst>
              <a:ext uri="{FF2B5EF4-FFF2-40B4-BE49-F238E27FC236}">
                <a16:creationId xmlns:a16="http://schemas.microsoft.com/office/drawing/2014/main" id="{F36A6B69-FA50-6AB8-7866-ECCBBB3929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rot="120000">
            <a:off x="10695249" y="5190933"/>
            <a:ext cx="1449180" cy="144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3884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4DB-D4F8-BCA9-96D5-CE03FF347309}"/>
              </a:ext>
            </a:extLst>
          </p:cNvPr>
          <p:cNvSpPr>
            <a:spLocks noGrp="1"/>
          </p:cNvSpPr>
          <p:nvPr>
            <p:ph type="title"/>
          </p:nvPr>
        </p:nvSpPr>
        <p:spPr>
          <a:xfrm>
            <a:off x="868680" y="125834"/>
            <a:ext cx="10454640" cy="580169"/>
          </a:xfrm>
        </p:spPr>
        <p:txBody>
          <a:bodyPr>
            <a:normAutofit/>
          </a:bodyPr>
          <a:lstStyle/>
          <a:p>
            <a:r>
              <a:rPr lang="en-GB" sz="2400" dirty="0"/>
              <a:t>3. Click on from local file:</a:t>
            </a:r>
          </a:p>
        </p:txBody>
      </p:sp>
      <p:pic>
        <p:nvPicPr>
          <p:cNvPr id="7" name="Picture 6" descr="A screenshot of a computer&#10;&#10;Description automatically generated with medium confidence">
            <a:extLst>
              <a:ext uri="{FF2B5EF4-FFF2-40B4-BE49-F238E27FC236}">
                <a16:creationId xmlns:a16="http://schemas.microsoft.com/office/drawing/2014/main" id="{3374F034-9961-17FA-AEC7-B3738C96FED2}"/>
              </a:ext>
            </a:extLst>
          </p:cNvPr>
          <p:cNvPicPr>
            <a:picLocks noChangeAspect="1"/>
          </p:cNvPicPr>
          <p:nvPr/>
        </p:nvPicPr>
        <p:blipFill rotWithShape="1">
          <a:blip r:embed="rId2"/>
          <a:srcRect t="12527" r="5074"/>
          <a:stretch/>
        </p:blipFill>
        <p:spPr bwMode="auto">
          <a:xfrm>
            <a:off x="419400" y="706003"/>
            <a:ext cx="11353200" cy="5750146"/>
          </a:xfrm>
          <a:prstGeom prst="rect">
            <a:avLst/>
          </a:prstGeom>
          <a:ln>
            <a:noFill/>
          </a:ln>
          <a:extLst>
            <a:ext uri="{53640926-AAD7-44D8-BBD7-CCE9431645EC}">
              <a14:shadowObscured xmlns:a14="http://schemas.microsoft.com/office/drawing/2010/main"/>
            </a:ext>
          </a:extLst>
        </p:spPr>
      </p:pic>
      <p:pic>
        <p:nvPicPr>
          <p:cNvPr id="8" name="Picture 2" descr="Drugs - Free healthcare and medical icons">
            <a:extLst>
              <a:ext uri="{FF2B5EF4-FFF2-40B4-BE49-F238E27FC236}">
                <a16:creationId xmlns:a16="http://schemas.microsoft.com/office/drawing/2014/main" id="{38389569-7884-2016-C492-1ADA42185C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rot="120000">
            <a:off x="10695249" y="5190933"/>
            <a:ext cx="1449180" cy="144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393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4DB-D4F8-BCA9-96D5-CE03FF347309}"/>
              </a:ext>
            </a:extLst>
          </p:cNvPr>
          <p:cNvSpPr>
            <a:spLocks noGrp="1"/>
          </p:cNvSpPr>
          <p:nvPr>
            <p:ph type="title"/>
          </p:nvPr>
        </p:nvSpPr>
        <p:spPr>
          <a:xfrm>
            <a:off x="650566" y="352337"/>
            <a:ext cx="10454640" cy="580169"/>
          </a:xfrm>
        </p:spPr>
        <p:txBody>
          <a:bodyPr>
            <a:normAutofit fontScale="90000"/>
          </a:bodyPr>
          <a:lstStyle/>
          <a:p>
            <a:r>
              <a:rPr lang="en-GB" sz="2400" dirty="0"/>
              <a:t>4. Choose file; Drug Test.csv file from pathway location where file is saved and click on tick to upload file to Microsoft Machine Learning Studio.</a:t>
            </a:r>
          </a:p>
        </p:txBody>
      </p:sp>
      <p:pic>
        <p:nvPicPr>
          <p:cNvPr id="3" name="Picture 2" descr="A screenshot of a computer&#10;&#10;Description automatically generated">
            <a:extLst>
              <a:ext uri="{FF2B5EF4-FFF2-40B4-BE49-F238E27FC236}">
                <a16:creationId xmlns:a16="http://schemas.microsoft.com/office/drawing/2014/main" id="{57AF634D-721A-666E-8E51-51025B3D9ADD}"/>
              </a:ext>
            </a:extLst>
          </p:cNvPr>
          <p:cNvPicPr>
            <a:picLocks noChangeAspect="1"/>
          </p:cNvPicPr>
          <p:nvPr/>
        </p:nvPicPr>
        <p:blipFill rotWithShape="1">
          <a:blip r:embed="rId2"/>
          <a:srcRect t="11581" r="5074"/>
          <a:stretch/>
        </p:blipFill>
        <p:spPr bwMode="auto">
          <a:xfrm>
            <a:off x="741680" y="932506"/>
            <a:ext cx="11125200" cy="5828221"/>
          </a:xfrm>
          <a:prstGeom prst="rect">
            <a:avLst/>
          </a:prstGeom>
          <a:ln>
            <a:noFill/>
          </a:ln>
          <a:extLst>
            <a:ext uri="{53640926-AAD7-44D8-BBD7-CCE9431645EC}">
              <a14:shadowObscured xmlns:a14="http://schemas.microsoft.com/office/drawing/2010/main"/>
            </a:ext>
          </a:extLst>
        </p:spPr>
      </p:pic>
      <p:pic>
        <p:nvPicPr>
          <p:cNvPr id="8" name="Picture 2" descr="Drugs - Free healthcare and medical icons">
            <a:extLst>
              <a:ext uri="{FF2B5EF4-FFF2-40B4-BE49-F238E27FC236}">
                <a16:creationId xmlns:a16="http://schemas.microsoft.com/office/drawing/2014/main" id="{38389569-7884-2016-C492-1ADA42185C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rot="120000">
            <a:off x="10695249" y="5190933"/>
            <a:ext cx="1449180" cy="144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9411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4DB-D4F8-BCA9-96D5-CE03FF347309}"/>
              </a:ext>
            </a:extLst>
          </p:cNvPr>
          <p:cNvSpPr>
            <a:spLocks noGrp="1"/>
          </p:cNvSpPr>
          <p:nvPr>
            <p:ph type="title"/>
          </p:nvPr>
        </p:nvSpPr>
        <p:spPr>
          <a:xfrm>
            <a:off x="650566" y="0"/>
            <a:ext cx="10454640" cy="580169"/>
          </a:xfrm>
        </p:spPr>
        <p:txBody>
          <a:bodyPr>
            <a:normAutofit/>
          </a:bodyPr>
          <a:lstStyle/>
          <a:p>
            <a:r>
              <a:rPr lang="en-GB" sz="2400" dirty="0"/>
              <a:t>5. Click on New and then Blank Experiment to start a new experiment.</a:t>
            </a:r>
          </a:p>
        </p:txBody>
      </p:sp>
      <p:pic>
        <p:nvPicPr>
          <p:cNvPr id="4" name="Picture 3" descr="A screenshot of a computer&#10;&#10;Description automatically generated">
            <a:extLst>
              <a:ext uri="{FF2B5EF4-FFF2-40B4-BE49-F238E27FC236}">
                <a16:creationId xmlns:a16="http://schemas.microsoft.com/office/drawing/2014/main" id="{672E6A0E-0677-ABF8-A377-FA6934BDFF7D}"/>
              </a:ext>
            </a:extLst>
          </p:cNvPr>
          <p:cNvPicPr>
            <a:picLocks noChangeAspect="1"/>
          </p:cNvPicPr>
          <p:nvPr/>
        </p:nvPicPr>
        <p:blipFill rotWithShape="1">
          <a:blip r:embed="rId2"/>
          <a:srcRect t="12291" r="5074"/>
          <a:stretch/>
        </p:blipFill>
        <p:spPr bwMode="auto">
          <a:xfrm>
            <a:off x="406725" y="567172"/>
            <a:ext cx="11322464" cy="5884428"/>
          </a:xfrm>
          <a:prstGeom prst="rect">
            <a:avLst/>
          </a:prstGeom>
          <a:ln>
            <a:noFill/>
          </a:ln>
          <a:extLst>
            <a:ext uri="{53640926-AAD7-44D8-BBD7-CCE9431645EC}">
              <a14:shadowObscured xmlns:a14="http://schemas.microsoft.com/office/drawing/2010/main"/>
            </a:ext>
          </a:extLst>
        </p:spPr>
      </p:pic>
      <p:pic>
        <p:nvPicPr>
          <p:cNvPr id="8" name="Picture 2" descr="Drugs - Free healthcare and medical icons">
            <a:extLst>
              <a:ext uri="{FF2B5EF4-FFF2-40B4-BE49-F238E27FC236}">
                <a16:creationId xmlns:a16="http://schemas.microsoft.com/office/drawing/2014/main" id="{38389569-7884-2016-C492-1ADA42185C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rot="120000">
            <a:off x="10695249" y="5190933"/>
            <a:ext cx="1449180" cy="144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475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4DB-D4F8-BCA9-96D5-CE03FF347309}"/>
              </a:ext>
            </a:extLst>
          </p:cNvPr>
          <p:cNvSpPr>
            <a:spLocks noGrp="1"/>
          </p:cNvSpPr>
          <p:nvPr>
            <p:ph type="title"/>
          </p:nvPr>
        </p:nvSpPr>
        <p:spPr>
          <a:xfrm>
            <a:off x="117446" y="0"/>
            <a:ext cx="11971090" cy="812800"/>
          </a:xfrm>
        </p:spPr>
        <p:txBody>
          <a:bodyPr>
            <a:normAutofit fontScale="90000"/>
          </a:bodyPr>
          <a:lstStyle/>
          <a:p>
            <a:r>
              <a:rPr lang="en-GB" sz="2400" dirty="0"/>
              <a:t>6. Once the experiment page has loaded give the experiment a title and drag and drop the Drug Test.csv file on to the main page from the left side bar. </a:t>
            </a:r>
          </a:p>
        </p:txBody>
      </p:sp>
      <p:pic>
        <p:nvPicPr>
          <p:cNvPr id="12" name="Picture 11">
            <a:extLst>
              <a:ext uri="{FF2B5EF4-FFF2-40B4-BE49-F238E27FC236}">
                <a16:creationId xmlns:a16="http://schemas.microsoft.com/office/drawing/2014/main" id="{1D971449-B5EC-2E16-0469-A29AF5402D9F}"/>
              </a:ext>
            </a:extLst>
          </p:cNvPr>
          <p:cNvPicPr>
            <a:picLocks noChangeAspect="1"/>
          </p:cNvPicPr>
          <p:nvPr/>
        </p:nvPicPr>
        <p:blipFill rotWithShape="1">
          <a:blip r:embed="rId2"/>
          <a:srcRect t="11852" r="5183"/>
          <a:stretch/>
        </p:blipFill>
        <p:spPr>
          <a:xfrm>
            <a:off x="262856" y="812800"/>
            <a:ext cx="11238452" cy="5877035"/>
          </a:xfrm>
          <a:prstGeom prst="rect">
            <a:avLst/>
          </a:prstGeom>
        </p:spPr>
      </p:pic>
      <p:pic>
        <p:nvPicPr>
          <p:cNvPr id="8" name="Picture 2" descr="Drugs - Free healthcare and medical icons">
            <a:extLst>
              <a:ext uri="{FF2B5EF4-FFF2-40B4-BE49-F238E27FC236}">
                <a16:creationId xmlns:a16="http://schemas.microsoft.com/office/drawing/2014/main" id="{38389569-7884-2016-C492-1ADA42185C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rot="120000">
            <a:off x="10695249" y="5190933"/>
            <a:ext cx="1449180" cy="144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522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4DB-D4F8-BCA9-96D5-CE03FF347309}"/>
              </a:ext>
            </a:extLst>
          </p:cNvPr>
          <p:cNvSpPr>
            <a:spLocks noGrp="1"/>
          </p:cNvSpPr>
          <p:nvPr>
            <p:ph type="title"/>
          </p:nvPr>
        </p:nvSpPr>
        <p:spPr>
          <a:xfrm>
            <a:off x="117446" y="-1"/>
            <a:ext cx="11971090" cy="1325461"/>
          </a:xfrm>
        </p:spPr>
        <p:txBody>
          <a:bodyPr>
            <a:normAutofit fontScale="90000"/>
          </a:bodyPr>
          <a:lstStyle/>
          <a:p>
            <a:r>
              <a:rPr lang="en-GB" sz="2400" dirty="0"/>
              <a:t>7. Ensure data has loading appropriately to check the data right click on the Drug Test Module and scroll to dataset and then select visualize – this will give you a preview of the data loaded. </a:t>
            </a:r>
          </a:p>
        </p:txBody>
      </p:sp>
      <p:pic>
        <p:nvPicPr>
          <p:cNvPr id="8" name="Picture 2" descr="Drugs - Free healthcare and medical icons">
            <a:extLst>
              <a:ext uri="{FF2B5EF4-FFF2-40B4-BE49-F238E27FC236}">
                <a16:creationId xmlns:a16="http://schemas.microsoft.com/office/drawing/2014/main" id="{38389569-7884-2016-C492-1ADA42185C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rot="120000">
            <a:off x="10695249" y="5190933"/>
            <a:ext cx="1449180" cy="14491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04CD457-C3F6-7E09-1538-CC47FED77862}"/>
              </a:ext>
            </a:extLst>
          </p:cNvPr>
          <p:cNvPicPr>
            <a:picLocks noChangeAspect="1"/>
          </p:cNvPicPr>
          <p:nvPr/>
        </p:nvPicPr>
        <p:blipFill rotWithShape="1">
          <a:blip r:embed="rId3"/>
          <a:srcRect t="11852" r="5183"/>
          <a:stretch/>
        </p:blipFill>
        <p:spPr>
          <a:xfrm>
            <a:off x="234893" y="1343605"/>
            <a:ext cx="10175846" cy="5321355"/>
          </a:xfrm>
          <a:prstGeom prst="rect">
            <a:avLst/>
          </a:prstGeom>
        </p:spPr>
      </p:pic>
    </p:spTree>
    <p:extLst>
      <p:ext uri="{BB962C8B-B14F-4D97-AF65-F5344CB8AC3E}">
        <p14:creationId xmlns:p14="http://schemas.microsoft.com/office/powerpoint/2010/main" val="24279216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994DB-D4F8-BCA9-96D5-CE03FF347309}"/>
              </a:ext>
            </a:extLst>
          </p:cNvPr>
          <p:cNvSpPr>
            <a:spLocks noGrp="1"/>
          </p:cNvSpPr>
          <p:nvPr>
            <p:ph type="title"/>
          </p:nvPr>
        </p:nvSpPr>
        <p:spPr>
          <a:xfrm>
            <a:off x="110455" y="0"/>
            <a:ext cx="11971090" cy="990180"/>
          </a:xfrm>
        </p:spPr>
        <p:txBody>
          <a:bodyPr>
            <a:normAutofit/>
          </a:bodyPr>
          <a:lstStyle/>
          <a:p>
            <a:r>
              <a:rPr lang="en-GB" sz="2400" dirty="0"/>
              <a:t>8. Check the data types are correct and columns are correctly labelled and no errors/blanks in the data. </a:t>
            </a:r>
          </a:p>
        </p:txBody>
      </p:sp>
      <p:pic>
        <p:nvPicPr>
          <p:cNvPr id="5" name="Picture 4">
            <a:extLst>
              <a:ext uri="{FF2B5EF4-FFF2-40B4-BE49-F238E27FC236}">
                <a16:creationId xmlns:a16="http://schemas.microsoft.com/office/drawing/2014/main" id="{C7A26D13-EB32-3412-0091-40D2B7CCE3DF}"/>
              </a:ext>
            </a:extLst>
          </p:cNvPr>
          <p:cNvPicPr>
            <a:picLocks noChangeAspect="1"/>
          </p:cNvPicPr>
          <p:nvPr/>
        </p:nvPicPr>
        <p:blipFill rotWithShape="1">
          <a:blip r:embed="rId2"/>
          <a:srcRect t="12012" r="5269"/>
          <a:stretch/>
        </p:blipFill>
        <p:spPr>
          <a:xfrm>
            <a:off x="236084" y="990180"/>
            <a:ext cx="11041516" cy="5768789"/>
          </a:xfrm>
          <a:prstGeom prst="rect">
            <a:avLst/>
          </a:prstGeom>
        </p:spPr>
      </p:pic>
      <p:pic>
        <p:nvPicPr>
          <p:cNvPr id="8" name="Picture 2" descr="Drugs - Free healthcare and medical icons">
            <a:extLst>
              <a:ext uri="{FF2B5EF4-FFF2-40B4-BE49-F238E27FC236}">
                <a16:creationId xmlns:a16="http://schemas.microsoft.com/office/drawing/2014/main" id="{38389569-7884-2016-C492-1ADA42185C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rot="120000">
            <a:off x="10695249" y="5190933"/>
            <a:ext cx="1449180" cy="1449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7533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StreetscapeVTI">
  <a:themeElements>
    <a:clrScheme name="Streetscape2">
      <a:dk1>
        <a:sysClr val="windowText" lastClr="000000"/>
      </a:dk1>
      <a:lt1>
        <a:srgbClr val="FFFFFF"/>
      </a:lt1>
      <a:dk2>
        <a:srgbClr val="191919"/>
      </a:dk2>
      <a:lt2>
        <a:srgbClr val="F3F2EE"/>
      </a:lt2>
      <a:accent1>
        <a:srgbClr val="448885"/>
      </a:accent1>
      <a:accent2>
        <a:srgbClr val="627C58"/>
      </a:accent2>
      <a:accent3>
        <a:srgbClr val="848358"/>
      </a:accent3>
      <a:accent4>
        <a:srgbClr val="547096"/>
      </a:accent4>
      <a:accent5>
        <a:srgbClr val="646464"/>
      </a:accent5>
      <a:accent6>
        <a:srgbClr val="A8A8A8"/>
      </a:accent6>
      <a:hlink>
        <a:srgbClr val="0563C1"/>
      </a:hlink>
      <a:folHlink>
        <a:srgbClr val="954F72"/>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docProps/app.xml><?xml version="1.0" encoding="utf-8"?>
<Properties xmlns="http://schemas.openxmlformats.org/officeDocument/2006/extended-properties" xmlns:vt="http://schemas.openxmlformats.org/officeDocument/2006/docPropsVTypes">
  <TotalTime>485</TotalTime>
  <Words>762</Words>
  <Application>Microsoft Office PowerPoint</Application>
  <PresentationFormat>Widescreen</PresentationFormat>
  <Paragraphs>24</Paragraphs>
  <Slides>23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Consolas</vt:lpstr>
      <vt:lpstr>Franklin Gothic Heavy</vt:lpstr>
      <vt:lpstr>StreetscapeVTI</vt:lpstr>
      <vt:lpstr>Drug Test – Drug Group Prediction</vt:lpstr>
      <vt:lpstr>1. Clean/Transform Data in Excel – Ensure no errors, blanks, and correct column headings are used and save excel file as a csv file:</vt:lpstr>
      <vt:lpstr>2. Upload Drug Test.csv File to Microsoft machine learning studio:</vt:lpstr>
      <vt:lpstr>3. Click on from local file:</vt:lpstr>
      <vt:lpstr>4. Choose file; Drug Test.csv file from pathway location where file is saved and click on tick to upload file to Microsoft Machine Learning Studio.</vt:lpstr>
      <vt:lpstr>5. Click on New and then Blank Experiment to start a new experiment.</vt:lpstr>
      <vt:lpstr>6. Once the experiment page has loaded give the experiment a title and drag and drop the Drug Test.csv file on to the main page from the left side bar. </vt:lpstr>
      <vt:lpstr>7. Ensure data has loading appropriately to check the data right click on the Drug Test Module and scroll to dataset and then select visualize – this will give you a preview of the data loaded. </vt:lpstr>
      <vt:lpstr>8. Check the data types are correct and columns are correctly labelled and no errors/blanks in the data. </vt:lpstr>
      <vt:lpstr>9. On the search bar search for spilt data and drop tile underneath the normalize data and connect the two tiles, change the properties to state the following: splitting mode as spilt rows, fraction of rows in the first output dataset as 0.7, click the randomized split, random seed as 0, and stratified split as false and click run. This will divide the data into two data sets and help evaluate the performance of the model on unseen data. </vt:lpstr>
      <vt:lpstr>10. On the search bar search for train model and drag and drop the tile underneath the split data tile and connect, launch the column selector and drag drug group from available column to selected column and click the tick.</vt:lpstr>
      <vt:lpstr>11. On the search bar search for multi-class decision jungle and drag and drop tile next to the train model tile and connect tiles, in the properties the following should be applied for sampling method: Bagging, Create trainer mode: Single Parameter, Number of decision DAGs:8, Maximum depth of the decision DAGs:32, Maximum width of the decision DAGs: 128, Number of optimisation steps per decision DAG layer: 2048, allow unknown values for categorical features.</vt:lpstr>
      <vt:lpstr>12. On the search bar search for score model and drag and drop the tile underneath the train model tile connect the score model tile to the train model tile and the split data model tile, ensure append score columns to output is ticked in properties and click run.</vt:lpstr>
      <vt:lpstr>13. On the search bar search for evaluate model and drag drop the tile underneath the score model tile and connect the tiles and click run.</vt:lpstr>
      <vt:lpstr>14. Once the model is completed, the next step is to create a predictive web service [recommended], by clicking on set up web service. </vt:lpstr>
      <vt:lpstr>15. The predictive web service [recommended] will automatically generate a predictive experiment, it will automatically apply web service input/output which helps the model predict future drug groups.</vt:lpstr>
      <vt:lpstr>16. To the predictive experiment add apply SQL transformation, remove connection between web service output and score model and search for apply SQL transformation module and drop under, score model and connect, connect web service output module to output of apply SQL transformation. </vt:lpstr>
      <vt:lpstr>17. In the properties for apply SQL transformation apply the following, , so the scored labels can be relabelled by predicted drug group, </vt:lpstr>
      <vt:lpstr>18. Click run to check the predictive experiment has no errors. </vt:lpstr>
      <vt:lpstr>19. The next step will be to deploy web services to begin predicting the drug groups. Click on batch execution – excel 2013 or later workbook.  </vt:lpstr>
      <vt:lpstr>20. Click the tick button for the generation of an excel file. </vt:lpstr>
      <vt:lpstr>21. Click the tick button for the generation of an excel file. Once the file is created open file. </vt:lpstr>
      <vt:lpstr>22. The following video shows when the sample data is generated the model will predict the drug group according to the sample data so if the values are changed (if the auto predict) function is used then the drug group is automatically calculated.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Drug Test – Drug Group Prediction</dc:title>
  <dc:creator>pooja vekaria</dc:creator>
  <cp:lastModifiedBy>pooja vekaria</cp:lastModifiedBy>
  <cp:revision>1</cp:revision>
  <dcterms:created xsi:type="dcterms:W3CDTF">2023-07-25T12:07:47Z</dcterms:created>
  <dcterms:modified xsi:type="dcterms:W3CDTF">2023-07-26T18:09:50Z</dcterms:modified>
</cp:coreProperties>
</file>